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257" r:id="rId3"/>
    <p:sldId id="289" r:id="rId4"/>
    <p:sldId id="259" r:id="rId5"/>
    <p:sldId id="261" r:id="rId6"/>
    <p:sldId id="262" r:id="rId7"/>
    <p:sldId id="263" r:id="rId8"/>
    <p:sldId id="264" r:id="rId9"/>
    <p:sldId id="265" r:id="rId10"/>
    <p:sldId id="297" r:id="rId11"/>
    <p:sldId id="266" r:id="rId12"/>
    <p:sldId id="267" r:id="rId13"/>
    <p:sldId id="268" r:id="rId14"/>
    <p:sldId id="269" r:id="rId15"/>
    <p:sldId id="270" r:id="rId16"/>
    <p:sldId id="300" r:id="rId17"/>
    <p:sldId id="271" r:id="rId18"/>
    <p:sldId id="272" r:id="rId19"/>
    <p:sldId id="273" r:id="rId20"/>
    <p:sldId id="274" r:id="rId21"/>
    <p:sldId id="275" r:id="rId22"/>
    <p:sldId id="276" r:id="rId23"/>
    <p:sldId id="278" r:id="rId24"/>
    <p:sldId id="283" r:id="rId25"/>
    <p:sldId id="279" r:id="rId26"/>
    <p:sldId id="280" r:id="rId27"/>
    <p:sldId id="281" r:id="rId28"/>
    <p:sldId id="282" r:id="rId29"/>
    <p:sldId id="285" r:id="rId30"/>
    <p:sldId id="286" r:id="rId31"/>
    <p:sldId id="287" r:id="rId32"/>
    <p:sldId id="290" r:id="rId33"/>
    <p:sldId id="303" r:id="rId34"/>
    <p:sldId id="291" r:id="rId35"/>
    <p:sldId id="292" r:id="rId36"/>
    <p:sldId id="288" r:id="rId37"/>
    <p:sldId id="304" r:id="rId38"/>
    <p:sldId id="298" r:id="rId39"/>
    <p:sldId id="30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51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A09500-CCEF-4185-8A55-BB81E6577AE1}" type="doc">
      <dgm:prSet loTypeId="urn:microsoft.com/office/officeart/2005/8/layout/list1" loCatId="list" qsTypeId="urn:microsoft.com/office/officeart/2005/8/quickstyle/3d2" qsCatId="3D" csTypeId="urn:microsoft.com/office/officeart/2005/8/colors/colorful2" csCatId="colorful" phldr="1"/>
      <dgm:spPr/>
      <dgm:t>
        <a:bodyPr/>
        <a:lstStyle/>
        <a:p>
          <a:pPr rtl="1"/>
          <a:endParaRPr lang="fa-IR"/>
        </a:p>
      </dgm:t>
    </dgm:pt>
    <dgm:pt modelId="{14C28F2E-E159-4F55-8888-83F97FF0AB8E}">
      <dgm:prSet phldrT="[Text]" custT="1"/>
      <dgm:spPr/>
      <dgm:t>
        <a:bodyPr/>
        <a:lstStyle/>
        <a:p>
          <a:pPr rtl="1"/>
          <a:r>
            <a:rPr lang="fa-IR" sz="1800" b="1" dirty="0" smtClean="0">
              <a:latin typeface="Times New Roman" pitchFamily="18" charset="0"/>
              <a:cs typeface="B Titr" pitchFamily="2" charset="-78"/>
            </a:rPr>
            <a:t>الف) من اشرف مخلوقات هستم</a:t>
          </a:r>
        </a:p>
      </dgm:t>
    </dgm:pt>
    <dgm:pt modelId="{54669ECD-1044-4C53-A0EC-9AC250C5843D}" type="parTrans" cxnId="{8E128700-9BD8-420E-A0AA-06BF16FB2B6F}">
      <dgm:prSet/>
      <dgm:spPr/>
      <dgm:t>
        <a:bodyPr/>
        <a:lstStyle/>
        <a:p>
          <a:pPr rtl="1"/>
          <a:endParaRPr lang="fa-IR" sz="3200"/>
        </a:p>
      </dgm:t>
    </dgm:pt>
    <dgm:pt modelId="{1830DC37-76F2-45F7-90A5-BE9D8EEBD4B2}" type="sibTrans" cxnId="{8E128700-9BD8-420E-A0AA-06BF16FB2B6F}">
      <dgm:prSet/>
      <dgm:spPr/>
      <dgm:t>
        <a:bodyPr/>
        <a:lstStyle/>
        <a:p>
          <a:pPr rtl="1"/>
          <a:endParaRPr lang="fa-IR" sz="3200"/>
        </a:p>
      </dgm:t>
    </dgm:pt>
    <dgm:pt modelId="{F4719730-9100-43A9-8E09-01AE41932183}">
      <dgm:prSet phldrT="[Text]" custT="1"/>
      <dgm:spPr/>
      <dgm:t>
        <a:bodyPr/>
        <a:lstStyle/>
        <a:p>
          <a:pPr rtl="1"/>
          <a:endParaRPr lang="fa-IR" sz="4400" dirty="0"/>
        </a:p>
      </dgm:t>
    </dgm:pt>
    <dgm:pt modelId="{54F4D1AE-33EE-485B-8AD6-37015BD367C4}" type="parTrans" cxnId="{708793FE-D13E-4EC0-AB6F-B23FE17BA674}">
      <dgm:prSet/>
      <dgm:spPr/>
      <dgm:t>
        <a:bodyPr/>
        <a:lstStyle/>
        <a:p>
          <a:pPr rtl="1"/>
          <a:endParaRPr lang="fa-IR" sz="3200"/>
        </a:p>
      </dgm:t>
    </dgm:pt>
    <dgm:pt modelId="{66E0065F-3A7B-4F42-8E7B-C3783B314720}" type="sibTrans" cxnId="{708793FE-D13E-4EC0-AB6F-B23FE17BA674}">
      <dgm:prSet/>
      <dgm:spPr/>
      <dgm:t>
        <a:bodyPr/>
        <a:lstStyle/>
        <a:p>
          <a:pPr rtl="1"/>
          <a:endParaRPr lang="fa-IR" sz="3200"/>
        </a:p>
      </dgm:t>
    </dgm:pt>
    <dgm:pt modelId="{159CAB20-D9A1-4D31-9FD6-0205ADCD6FB0}">
      <dgm:prSet phldrT="[Text]" custT="1"/>
      <dgm:spPr/>
      <dgm:t>
        <a:bodyPr/>
        <a:lstStyle/>
        <a:p>
          <a:pPr rtl="1"/>
          <a:r>
            <a:rPr lang="fa-IR" sz="1800" b="1" dirty="0" smtClean="0">
              <a:latin typeface="Times New Roman" pitchFamily="18" charset="0"/>
              <a:cs typeface="B Titr" pitchFamily="2" charset="-78"/>
            </a:rPr>
            <a:t>ب) اعتقاد دارم که بیهوده آفریده نشده ام</a:t>
          </a:r>
        </a:p>
      </dgm:t>
    </dgm:pt>
    <dgm:pt modelId="{29BCD348-2CDD-4E18-8D73-6389E0B83C67}" type="parTrans" cxnId="{9F727F41-717E-4FA0-B995-975FAA38CF23}">
      <dgm:prSet/>
      <dgm:spPr/>
      <dgm:t>
        <a:bodyPr/>
        <a:lstStyle/>
        <a:p>
          <a:pPr rtl="1"/>
          <a:endParaRPr lang="fa-IR" sz="3200"/>
        </a:p>
      </dgm:t>
    </dgm:pt>
    <dgm:pt modelId="{562E705C-EF94-4649-AE07-BC75F20A684B}" type="sibTrans" cxnId="{9F727F41-717E-4FA0-B995-975FAA38CF23}">
      <dgm:prSet/>
      <dgm:spPr/>
      <dgm:t>
        <a:bodyPr/>
        <a:lstStyle/>
        <a:p>
          <a:pPr rtl="1"/>
          <a:endParaRPr lang="fa-IR" sz="3200"/>
        </a:p>
      </dgm:t>
    </dgm:pt>
    <dgm:pt modelId="{7ACF73F4-672A-408F-90D0-565B33AAA27F}">
      <dgm:prSet phldrT="[Text]" custT="1"/>
      <dgm:spPr/>
      <dgm:t>
        <a:bodyPr/>
        <a:lstStyle/>
        <a:p>
          <a:pPr rtl="1"/>
          <a:r>
            <a:rPr lang="fa-IR" sz="1800" b="1" dirty="0" smtClean="0">
              <a:latin typeface="Times New Roman" pitchFamily="18" charset="0"/>
              <a:cs typeface="B Titr" pitchFamily="2" charset="-78"/>
            </a:rPr>
            <a:t>پ) من فرد کاملی نیستم  و جا برای بهسازی و رشد دارم </a:t>
          </a:r>
        </a:p>
      </dgm:t>
    </dgm:pt>
    <dgm:pt modelId="{F855D2BD-BC10-4F41-9032-30A275A7B3DF}" type="parTrans" cxnId="{D29BA9BE-B453-4409-9E1F-4B966019CAEF}">
      <dgm:prSet/>
      <dgm:spPr/>
      <dgm:t>
        <a:bodyPr/>
        <a:lstStyle/>
        <a:p>
          <a:pPr rtl="1"/>
          <a:endParaRPr lang="fa-IR" sz="3200"/>
        </a:p>
      </dgm:t>
    </dgm:pt>
    <dgm:pt modelId="{5BBDFD1A-3537-45B5-B5AC-7060D66340A7}" type="sibTrans" cxnId="{D29BA9BE-B453-4409-9E1F-4B966019CAEF}">
      <dgm:prSet/>
      <dgm:spPr/>
      <dgm:t>
        <a:bodyPr/>
        <a:lstStyle/>
        <a:p>
          <a:pPr rtl="1"/>
          <a:endParaRPr lang="fa-IR" sz="3200"/>
        </a:p>
      </dgm:t>
    </dgm:pt>
    <dgm:pt modelId="{64841FD7-BCEB-4470-A9F2-F24D72ED8024}">
      <dgm:prSet custT="1"/>
      <dgm:spPr/>
      <dgm:t>
        <a:bodyPr/>
        <a:lstStyle/>
        <a:p>
          <a:pPr rtl="1"/>
          <a:endParaRPr lang="fa-IR" sz="4400" dirty="0"/>
        </a:p>
      </dgm:t>
    </dgm:pt>
    <dgm:pt modelId="{8D17AE60-D462-4403-820F-ABC0FB81F0DD}" type="parTrans" cxnId="{E2E338EC-DE16-4E3D-B5D9-555966F49EF3}">
      <dgm:prSet/>
      <dgm:spPr/>
      <dgm:t>
        <a:bodyPr/>
        <a:lstStyle/>
        <a:p>
          <a:pPr rtl="1"/>
          <a:endParaRPr lang="fa-IR" sz="3200"/>
        </a:p>
      </dgm:t>
    </dgm:pt>
    <dgm:pt modelId="{FD57EEFF-4EF1-44A2-8ED7-09F91390F168}" type="sibTrans" cxnId="{E2E338EC-DE16-4E3D-B5D9-555966F49EF3}">
      <dgm:prSet/>
      <dgm:spPr/>
      <dgm:t>
        <a:bodyPr/>
        <a:lstStyle/>
        <a:p>
          <a:pPr rtl="1"/>
          <a:endParaRPr lang="fa-IR" sz="3200"/>
        </a:p>
      </dgm:t>
    </dgm:pt>
    <dgm:pt modelId="{E60A8E5C-1AF5-431D-BF4B-07F9CC0E979A}">
      <dgm:prSet custT="1"/>
      <dgm:spPr/>
      <dgm:t>
        <a:bodyPr/>
        <a:lstStyle/>
        <a:p>
          <a:pPr rtl="1"/>
          <a:r>
            <a:rPr lang="fa-IR" sz="1800" b="1" dirty="0" smtClean="0">
              <a:latin typeface="Times New Roman" pitchFamily="18" charset="0"/>
              <a:cs typeface="B Titr" pitchFamily="2" charset="-78"/>
            </a:rPr>
            <a:t>ت) انتقاد پذیرم  و برای بهبود خود از آنها استفاده می کنم</a:t>
          </a:r>
        </a:p>
      </dgm:t>
    </dgm:pt>
    <dgm:pt modelId="{88C97133-295B-47FC-B834-ABA0134FA08B}" type="parTrans" cxnId="{C2CCC96E-FAD5-4796-A2FC-783551F1BDCB}">
      <dgm:prSet/>
      <dgm:spPr/>
      <dgm:t>
        <a:bodyPr/>
        <a:lstStyle/>
        <a:p>
          <a:pPr rtl="1"/>
          <a:endParaRPr lang="fa-IR" sz="3200"/>
        </a:p>
      </dgm:t>
    </dgm:pt>
    <dgm:pt modelId="{2CBCB50F-D98E-466C-A455-AC9126947864}" type="sibTrans" cxnId="{C2CCC96E-FAD5-4796-A2FC-783551F1BDCB}">
      <dgm:prSet/>
      <dgm:spPr/>
      <dgm:t>
        <a:bodyPr/>
        <a:lstStyle/>
        <a:p>
          <a:pPr rtl="1"/>
          <a:endParaRPr lang="fa-IR" sz="3200"/>
        </a:p>
      </dgm:t>
    </dgm:pt>
    <dgm:pt modelId="{44E229BD-CDA4-40DF-BB65-1454059C733E}">
      <dgm:prSet phldrT="[Text]" custT="1"/>
      <dgm:spPr/>
      <dgm:t>
        <a:bodyPr/>
        <a:lstStyle/>
        <a:p>
          <a:pPr rtl="1"/>
          <a:endParaRPr lang="fa-IR" sz="4400" dirty="0"/>
        </a:p>
      </dgm:t>
    </dgm:pt>
    <dgm:pt modelId="{5DD82962-F35A-4F73-820A-9BBCA04DFF75}" type="sibTrans" cxnId="{DE2681F9-B8CF-4863-8C8E-BCF7883C7504}">
      <dgm:prSet/>
      <dgm:spPr/>
      <dgm:t>
        <a:bodyPr/>
        <a:lstStyle/>
        <a:p>
          <a:pPr rtl="1"/>
          <a:endParaRPr lang="fa-IR" sz="3200"/>
        </a:p>
      </dgm:t>
    </dgm:pt>
    <dgm:pt modelId="{B4855689-0427-4996-832E-00653E5EC97C}" type="parTrans" cxnId="{DE2681F9-B8CF-4863-8C8E-BCF7883C7504}">
      <dgm:prSet/>
      <dgm:spPr/>
      <dgm:t>
        <a:bodyPr/>
        <a:lstStyle/>
        <a:p>
          <a:pPr rtl="1"/>
          <a:endParaRPr lang="fa-IR" sz="3200"/>
        </a:p>
      </dgm:t>
    </dgm:pt>
    <dgm:pt modelId="{520C90CE-89FB-4292-BB77-E5322FC12AFD}">
      <dgm:prSet phldrT="[Text]" custT="1"/>
      <dgm:spPr/>
      <dgm:t>
        <a:bodyPr/>
        <a:lstStyle/>
        <a:p>
          <a:pPr rtl="1"/>
          <a:endParaRPr lang="fa-IR" sz="4400" dirty="0"/>
        </a:p>
      </dgm:t>
    </dgm:pt>
    <dgm:pt modelId="{234EDE9C-91ED-49DA-84F6-FF382D4049F0}" type="sibTrans" cxnId="{9F34E99F-4F95-41B9-97E8-018B1882F45F}">
      <dgm:prSet/>
      <dgm:spPr/>
      <dgm:t>
        <a:bodyPr/>
        <a:lstStyle/>
        <a:p>
          <a:pPr rtl="1"/>
          <a:endParaRPr lang="fa-IR" sz="3200"/>
        </a:p>
      </dgm:t>
    </dgm:pt>
    <dgm:pt modelId="{86C1FE24-E812-4D34-B992-4CFDD6713B15}" type="parTrans" cxnId="{9F34E99F-4F95-41B9-97E8-018B1882F45F}">
      <dgm:prSet/>
      <dgm:spPr/>
      <dgm:t>
        <a:bodyPr/>
        <a:lstStyle/>
        <a:p>
          <a:pPr rtl="1"/>
          <a:endParaRPr lang="fa-IR" sz="3200"/>
        </a:p>
      </dgm:t>
    </dgm:pt>
    <dgm:pt modelId="{DD6F112C-C2D3-49DA-B217-12545CC88B63}" type="pres">
      <dgm:prSet presAssocID="{2CA09500-CCEF-4185-8A55-BB81E6577AE1}" presName="linear" presStyleCnt="0">
        <dgm:presLayoutVars>
          <dgm:dir/>
          <dgm:animLvl val="lvl"/>
          <dgm:resizeHandles val="exact"/>
        </dgm:presLayoutVars>
      </dgm:prSet>
      <dgm:spPr/>
      <dgm:t>
        <a:bodyPr/>
        <a:lstStyle/>
        <a:p>
          <a:pPr rtl="1"/>
          <a:endParaRPr lang="fa-IR"/>
        </a:p>
      </dgm:t>
    </dgm:pt>
    <dgm:pt modelId="{B9952188-1D7C-40F0-A65A-F2071EEDF3C2}" type="pres">
      <dgm:prSet presAssocID="{520C90CE-89FB-4292-BB77-E5322FC12AFD}" presName="parentLin" presStyleCnt="0"/>
      <dgm:spPr/>
    </dgm:pt>
    <dgm:pt modelId="{91C7A4F2-8CA9-409C-96F7-ED198971195A}" type="pres">
      <dgm:prSet presAssocID="{520C90CE-89FB-4292-BB77-E5322FC12AFD}" presName="parentLeftMargin" presStyleLbl="node1" presStyleIdx="0" presStyleCnt="4"/>
      <dgm:spPr/>
      <dgm:t>
        <a:bodyPr/>
        <a:lstStyle/>
        <a:p>
          <a:pPr rtl="1"/>
          <a:endParaRPr lang="fa-IR"/>
        </a:p>
      </dgm:t>
    </dgm:pt>
    <dgm:pt modelId="{CF2A1EA9-113E-4713-96A1-A308955913CC}" type="pres">
      <dgm:prSet presAssocID="{520C90CE-89FB-4292-BB77-E5322FC12AFD}" presName="parentText" presStyleLbl="node1" presStyleIdx="0" presStyleCnt="4" custLinFactX="28572" custLinFactNeighborX="100000">
        <dgm:presLayoutVars>
          <dgm:chMax val="0"/>
          <dgm:bulletEnabled val="1"/>
        </dgm:presLayoutVars>
      </dgm:prSet>
      <dgm:spPr/>
      <dgm:t>
        <a:bodyPr/>
        <a:lstStyle/>
        <a:p>
          <a:pPr rtl="1"/>
          <a:endParaRPr lang="fa-IR"/>
        </a:p>
      </dgm:t>
    </dgm:pt>
    <dgm:pt modelId="{C471F337-B5CA-4C8E-B19A-DE6F0B5DEDE4}" type="pres">
      <dgm:prSet presAssocID="{520C90CE-89FB-4292-BB77-E5322FC12AFD}" presName="negativeSpace" presStyleCnt="0"/>
      <dgm:spPr/>
    </dgm:pt>
    <dgm:pt modelId="{8268BFC2-6A72-4985-B4AE-CDE9691445B7}" type="pres">
      <dgm:prSet presAssocID="{520C90CE-89FB-4292-BB77-E5322FC12AFD}" presName="childText" presStyleLbl="conFgAcc1" presStyleIdx="0" presStyleCnt="4">
        <dgm:presLayoutVars>
          <dgm:bulletEnabled val="1"/>
        </dgm:presLayoutVars>
      </dgm:prSet>
      <dgm:spPr/>
      <dgm:t>
        <a:bodyPr/>
        <a:lstStyle/>
        <a:p>
          <a:pPr rtl="1"/>
          <a:endParaRPr lang="fa-IR"/>
        </a:p>
      </dgm:t>
    </dgm:pt>
    <dgm:pt modelId="{BCEFB6D1-782B-4C13-ACEC-E5B3413AE617}" type="pres">
      <dgm:prSet presAssocID="{234EDE9C-91ED-49DA-84F6-FF382D4049F0}" presName="spaceBetweenRectangles" presStyleCnt="0"/>
      <dgm:spPr/>
    </dgm:pt>
    <dgm:pt modelId="{565EE5FF-99D1-42AA-AFE1-D8EB13346B20}" type="pres">
      <dgm:prSet presAssocID="{F4719730-9100-43A9-8E09-01AE41932183}" presName="parentLin" presStyleCnt="0"/>
      <dgm:spPr/>
    </dgm:pt>
    <dgm:pt modelId="{54E4BEAA-267A-407E-BE5D-D6D0F4F255FF}" type="pres">
      <dgm:prSet presAssocID="{F4719730-9100-43A9-8E09-01AE41932183}" presName="parentLeftMargin" presStyleLbl="node1" presStyleIdx="0" presStyleCnt="4"/>
      <dgm:spPr/>
      <dgm:t>
        <a:bodyPr/>
        <a:lstStyle/>
        <a:p>
          <a:pPr rtl="1"/>
          <a:endParaRPr lang="fa-IR"/>
        </a:p>
      </dgm:t>
    </dgm:pt>
    <dgm:pt modelId="{7D1E5456-3BC0-42FF-B36B-B5C7B9CA0243}" type="pres">
      <dgm:prSet presAssocID="{F4719730-9100-43A9-8E09-01AE41932183}" presName="parentText" presStyleLbl="node1" presStyleIdx="1" presStyleCnt="4" custLinFactX="19531" custLinFactNeighborX="100000">
        <dgm:presLayoutVars>
          <dgm:chMax val="0"/>
          <dgm:bulletEnabled val="1"/>
        </dgm:presLayoutVars>
      </dgm:prSet>
      <dgm:spPr/>
      <dgm:t>
        <a:bodyPr/>
        <a:lstStyle/>
        <a:p>
          <a:pPr rtl="1"/>
          <a:endParaRPr lang="fa-IR"/>
        </a:p>
      </dgm:t>
    </dgm:pt>
    <dgm:pt modelId="{AD2652CC-10B3-4C7C-B127-F6844AA3313A}" type="pres">
      <dgm:prSet presAssocID="{F4719730-9100-43A9-8E09-01AE41932183}" presName="negativeSpace" presStyleCnt="0"/>
      <dgm:spPr/>
    </dgm:pt>
    <dgm:pt modelId="{0F963909-FA4F-4FF3-BAE4-5B5D4CACD73D}" type="pres">
      <dgm:prSet presAssocID="{F4719730-9100-43A9-8E09-01AE41932183}" presName="childText" presStyleLbl="conFgAcc1" presStyleIdx="1" presStyleCnt="4">
        <dgm:presLayoutVars>
          <dgm:bulletEnabled val="1"/>
        </dgm:presLayoutVars>
      </dgm:prSet>
      <dgm:spPr/>
      <dgm:t>
        <a:bodyPr/>
        <a:lstStyle/>
        <a:p>
          <a:pPr rtl="1"/>
          <a:endParaRPr lang="fa-IR"/>
        </a:p>
      </dgm:t>
    </dgm:pt>
    <dgm:pt modelId="{BE584DCA-0773-4F44-A2C1-C1F3284DB725}" type="pres">
      <dgm:prSet presAssocID="{66E0065F-3A7B-4F42-8E7B-C3783B314720}" presName="spaceBetweenRectangles" presStyleCnt="0"/>
      <dgm:spPr/>
    </dgm:pt>
    <dgm:pt modelId="{5E52EC6A-6277-4A8F-B574-829BEBC8044C}" type="pres">
      <dgm:prSet presAssocID="{44E229BD-CDA4-40DF-BB65-1454059C733E}" presName="parentLin" presStyleCnt="0"/>
      <dgm:spPr/>
    </dgm:pt>
    <dgm:pt modelId="{1F222183-9672-4A73-83E8-A4C6551356AD}" type="pres">
      <dgm:prSet presAssocID="{44E229BD-CDA4-40DF-BB65-1454059C733E}" presName="parentLeftMargin" presStyleLbl="node1" presStyleIdx="1" presStyleCnt="4"/>
      <dgm:spPr/>
      <dgm:t>
        <a:bodyPr/>
        <a:lstStyle/>
        <a:p>
          <a:pPr rtl="1"/>
          <a:endParaRPr lang="fa-IR"/>
        </a:p>
      </dgm:t>
    </dgm:pt>
    <dgm:pt modelId="{F4D853CC-0237-44C6-8936-81A2D8E9E151}" type="pres">
      <dgm:prSet presAssocID="{44E229BD-CDA4-40DF-BB65-1454059C733E}" presName="parentText" presStyleLbl="node1" presStyleIdx="2" presStyleCnt="4" custLinFactX="6872" custLinFactNeighborX="100000">
        <dgm:presLayoutVars>
          <dgm:chMax val="0"/>
          <dgm:bulletEnabled val="1"/>
        </dgm:presLayoutVars>
      </dgm:prSet>
      <dgm:spPr/>
      <dgm:t>
        <a:bodyPr/>
        <a:lstStyle/>
        <a:p>
          <a:pPr rtl="1"/>
          <a:endParaRPr lang="fa-IR"/>
        </a:p>
      </dgm:t>
    </dgm:pt>
    <dgm:pt modelId="{C64E0808-36CA-4881-BF2E-D43A8C0D9570}" type="pres">
      <dgm:prSet presAssocID="{44E229BD-CDA4-40DF-BB65-1454059C733E}" presName="negativeSpace" presStyleCnt="0"/>
      <dgm:spPr/>
    </dgm:pt>
    <dgm:pt modelId="{AD59FEDD-45CB-4475-AEC9-0A415D3FA72B}" type="pres">
      <dgm:prSet presAssocID="{44E229BD-CDA4-40DF-BB65-1454059C733E}" presName="childText" presStyleLbl="conFgAcc1" presStyleIdx="2" presStyleCnt="4">
        <dgm:presLayoutVars>
          <dgm:bulletEnabled val="1"/>
        </dgm:presLayoutVars>
      </dgm:prSet>
      <dgm:spPr/>
      <dgm:t>
        <a:bodyPr/>
        <a:lstStyle/>
        <a:p>
          <a:pPr rtl="1"/>
          <a:endParaRPr lang="fa-IR"/>
        </a:p>
      </dgm:t>
    </dgm:pt>
    <dgm:pt modelId="{9B09C1A7-E809-4EC2-B55B-829C3E8A7E08}" type="pres">
      <dgm:prSet presAssocID="{5DD82962-F35A-4F73-820A-9BBCA04DFF75}" presName="spaceBetweenRectangles" presStyleCnt="0"/>
      <dgm:spPr/>
    </dgm:pt>
    <dgm:pt modelId="{1B7071A4-EE78-445F-81B8-35D3805DF5E1}" type="pres">
      <dgm:prSet presAssocID="{64841FD7-BCEB-4470-A9F2-F24D72ED8024}" presName="parentLin" presStyleCnt="0"/>
      <dgm:spPr/>
    </dgm:pt>
    <dgm:pt modelId="{17A7E2EF-D352-4EAD-8873-8773D2557F30}" type="pres">
      <dgm:prSet presAssocID="{64841FD7-BCEB-4470-A9F2-F24D72ED8024}" presName="parentLeftMargin" presStyleLbl="node1" presStyleIdx="2" presStyleCnt="4"/>
      <dgm:spPr/>
      <dgm:t>
        <a:bodyPr/>
        <a:lstStyle/>
        <a:p>
          <a:pPr rtl="1"/>
          <a:endParaRPr lang="fa-IR"/>
        </a:p>
      </dgm:t>
    </dgm:pt>
    <dgm:pt modelId="{1EF37E7C-1865-42B0-8FB1-72BFE2FA408A}" type="pres">
      <dgm:prSet presAssocID="{64841FD7-BCEB-4470-A9F2-F24D72ED8024}" presName="parentText" presStyleLbl="node1" presStyleIdx="3" presStyleCnt="4">
        <dgm:presLayoutVars>
          <dgm:chMax val="0"/>
          <dgm:bulletEnabled val="1"/>
        </dgm:presLayoutVars>
      </dgm:prSet>
      <dgm:spPr/>
      <dgm:t>
        <a:bodyPr/>
        <a:lstStyle/>
        <a:p>
          <a:pPr rtl="1"/>
          <a:endParaRPr lang="fa-IR"/>
        </a:p>
      </dgm:t>
    </dgm:pt>
    <dgm:pt modelId="{0DE49757-FCC5-41EB-A45C-C2453BA0F2DD}" type="pres">
      <dgm:prSet presAssocID="{64841FD7-BCEB-4470-A9F2-F24D72ED8024}" presName="negativeSpace" presStyleCnt="0"/>
      <dgm:spPr/>
    </dgm:pt>
    <dgm:pt modelId="{14CC14EC-2E36-48B9-B87D-F81B1E55F5EE}" type="pres">
      <dgm:prSet presAssocID="{64841FD7-BCEB-4470-A9F2-F24D72ED8024}" presName="childText" presStyleLbl="conFgAcc1" presStyleIdx="3" presStyleCnt="4">
        <dgm:presLayoutVars>
          <dgm:bulletEnabled val="1"/>
        </dgm:presLayoutVars>
      </dgm:prSet>
      <dgm:spPr/>
      <dgm:t>
        <a:bodyPr/>
        <a:lstStyle/>
        <a:p>
          <a:pPr rtl="1"/>
          <a:endParaRPr lang="fa-IR"/>
        </a:p>
      </dgm:t>
    </dgm:pt>
  </dgm:ptLst>
  <dgm:cxnLst>
    <dgm:cxn modelId="{B6F21F63-3B31-4AD3-A949-C1568582D5E8}" type="presOf" srcId="{2CA09500-CCEF-4185-8A55-BB81E6577AE1}" destId="{DD6F112C-C2D3-49DA-B217-12545CC88B63}" srcOrd="0" destOrd="0" presId="urn:microsoft.com/office/officeart/2005/8/layout/list1"/>
    <dgm:cxn modelId="{D29BA9BE-B453-4409-9E1F-4B966019CAEF}" srcId="{44E229BD-CDA4-40DF-BB65-1454059C733E}" destId="{7ACF73F4-672A-408F-90D0-565B33AAA27F}" srcOrd="0" destOrd="0" parTransId="{F855D2BD-BC10-4F41-9032-30A275A7B3DF}" sibTransId="{5BBDFD1A-3537-45B5-B5AC-7060D66340A7}"/>
    <dgm:cxn modelId="{A928662C-DFE7-427D-AB31-55B8624BF2B9}" type="presOf" srcId="{520C90CE-89FB-4292-BB77-E5322FC12AFD}" destId="{CF2A1EA9-113E-4713-96A1-A308955913CC}" srcOrd="1" destOrd="0" presId="urn:microsoft.com/office/officeart/2005/8/layout/list1"/>
    <dgm:cxn modelId="{86942477-FE6D-4230-8637-EB0FE230B7E5}" type="presOf" srcId="{14C28F2E-E159-4F55-8888-83F97FF0AB8E}" destId="{8268BFC2-6A72-4985-B4AE-CDE9691445B7}" srcOrd="0" destOrd="0" presId="urn:microsoft.com/office/officeart/2005/8/layout/list1"/>
    <dgm:cxn modelId="{06D4DBC2-8051-4EBA-AE84-03C3E2952789}" type="presOf" srcId="{44E229BD-CDA4-40DF-BB65-1454059C733E}" destId="{F4D853CC-0237-44C6-8936-81A2D8E9E151}" srcOrd="1" destOrd="0" presId="urn:microsoft.com/office/officeart/2005/8/layout/list1"/>
    <dgm:cxn modelId="{99831281-415F-4DB7-89FA-82B61EDF4B3F}" type="presOf" srcId="{520C90CE-89FB-4292-BB77-E5322FC12AFD}" destId="{91C7A4F2-8CA9-409C-96F7-ED198971195A}" srcOrd="0" destOrd="0" presId="urn:microsoft.com/office/officeart/2005/8/layout/list1"/>
    <dgm:cxn modelId="{C6FFFC4F-291F-47C6-B58D-4105F90A7A80}" type="presOf" srcId="{159CAB20-D9A1-4D31-9FD6-0205ADCD6FB0}" destId="{0F963909-FA4F-4FF3-BAE4-5B5D4CACD73D}" srcOrd="0" destOrd="0" presId="urn:microsoft.com/office/officeart/2005/8/layout/list1"/>
    <dgm:cxn modelId="{7F7D0675-65BA-4505-A460-308C827745B6}" type="presOf" srcId="{64841FD7-BCEB-4470-A9F2-F24D72ED8024}" destId="{17A7E2EF-D352-4EAD-8873-8773D2557F30}" srcOrd="0" destOrd="0" presId="urn:microsoft.com/office/officeart/2005/8/layout/list1"/>
    <dgm:cxn modelId="{31F4C721-98E0-42E8-9A84-4E500D2808E1}" type="presOf" srcId="{E60A8E5C-1AF5-431D-BF4B-07F9CC0E979A}" destId="{14CC14EC-2E36-48B9-B87D-F81B1E55F5EE}" srcOrd="0" destOrd="0" presId="urn:microsoft.com/office/officeart/2005/8/layout/list1"/>
    <dgm:cxn modelId="{C2CCC96E-FAD5-4796-A2FC-783551F1BDCB}" srcId="{64841FD7-BCEB-4470-A9F2-F24D72ED8024}" destId="{E60A8E5C-1AF5-431D-BF4B-07F9CC0E979A}" srcOrd="0" destOrd="0" parTransId="{88C97133-295B-47FC-B834-ABA0134FA08B}" sibTransId="{2CBCB50F-D98E-466C-A455-AC9126947864}"/>
    <dgm:cxn modelId="{9F34E99F-4F95-41B9-97E8-018B1882F45F}" srcId="{2CA09500-CCEF-4185-8A55-BB81E6577AE1}" destId="{520C90CE-89FB-4292-BB77-E5322FC12AFD}" srcOrd="0" destOrd="0" parTransId="{86C1FE24-E812-4D34-B992-4CFDD6713B15}" sibTransId="{234EDE9C-91ED-49DA-84F6-FF382D4049F0}"/>
    <dgm:cxn modelId="{E2E338EC-DE16-4E3D-B5D9-555966F49EF3}" srcId="{2CA09500-CCEF-4185-8A55-BB81E6577AE1}" destId="{64841FD7-BCEB-4470-A9F2-F24D72ED8024}" srcOrd="3" destOrd="0" parTransId="{8D17AE60-D462-4403-820F-ABC0FB81F0DD}" sibTransId="{FD57EEFF-4EF1-44A2-8ED7-09F91390F168}"/>
    <dgm:cxn modelId="{E78C551A-8C59-4395-968B-BB6F808F9D4E}" type="presOf" srcId="{64841FD7-BCEB-4470-A9F2-F24D72ED8024}" destId="{1EF37E7C-1865-42B0-8FB1-72BFE2FA408A}" srcOrd="1" destOrd="0" presId="urn:microsoft.com/office/officeart/2005/8/layout/list1"/>
    <dgm:cxn modelId="{8E128700-9BD8-420E-A0AA-06BF16FB2B6F}" srcId="{520C90CE-89FB-4292-BB77-E5322FC12AFD}" destId="{14C28F2E-E159-4F55-8888-83F97FF0AB8E}" srcOrd="0" destOrd="0" parTransId="{54669ECD-1044-4C53-A0EC-9AC250C5843D}" sibTransId="{1830DC37-76F2-45F7-90A5-BE9D8EEBD4B2}"/>
    <dgm:cxn modelId="{9F727F41-717E-4FA0-B995-975FAA38CF23}" srcId="{F4719730-9100-43A9-8E09-01AE41932183}" destId="{159CAB20-D9A1-4D31-9FD6-0205ADCD6FB0}" srcOrd="0" destOrd="0" parTransId="{29BCD348-2CDD-4E18-8D73-6389E0B83C67}" sibTransId="{562E705C-EF94-4649-AE07-BC75F20A684B}"/>
    <dgm:cxn modelId="{1760CD6D-8B1D-4CDE-B57F-06D8B3DCCCC8}" type="presOf" srcId="{7ACF73F4-672A-408F-90D0-565B33AAA27F}" destId="{AD59FEDD-45CB-4475-AEC9-0A415D3FA72B}" srcOrd="0" destOrd="0" presId="urn:microsoft.com/office/officeart/2005/8/layout/list1"/>
    <dgm:cxn modelId="{DE2681F9-B8CF-4863-8C8E-BCF7883C7504}" srcId="{2CA09500-CCEF-4185-8A55-BB81E6577AE1}" destId="{44E229BD-CDA4-40DF-BB65-1454059C733E}" srcOrd="2" destOrd="0" parTransId="{B4855689-0427-4996-832E-00653E5EC97C}" sibTransId="{5DD82962-F35A-4F73-820A-9BBCA04DFF75}"/>
    <dgm:cxn modelId="{1A23FE4A-4278-4966-8827-5C82E1D17823}" type="presOf" srcId="{F4719730-9100-43A9-8E09-01AE41932183}" destId="{54E4BEAA-267A-407E-BE5D-D6D0F4F255FF}" srcOrd="0" destOrd="0" presId="urn:microsoft.com/office/officeart/2005/8/layout/list1"/>
    <dgm:cxn modelId="{59E6F539-4312-4B63-88C0-4FE534628722}" type="presOf" srcId="{F4719730-9100-43A9-8E09-01AE41932183}" destId="{7D1E5456-3BC0-42FF-B36B-B5C7B9CA0243}" srcOrd="1" destOrd="0" presId="urn:microsoft.com/office/officeart/2005/8/layout/list1"/>
    <dgm:cxn modelId="{18023C77-12D6-41F6-9533-B5C11EF2A91E}" type="presOf" srcId="{44E229BD-CDA4-40DF-BB65-1454059C733E}" destId="{1F222183-9672-4A73-83E8-A4C6551356AD}" srcOrd="0" destOrd="0" presId="urn:microsoft.com/office/officeart/2005/8/layout/list1"/>
    <dgm:cxn modelId="{708793FE-D13E-4EC0-AB6F-B23FE17BA674}" srcId="{2CA09500-CCEF-4185-8A55-BB81E6577AE1}" destId="{F4719730-9100-43A9-8E09-01AE41932183}" srcOrd="1" destOrd="0" parTransId="{54F4D1AE-33EE-485B-8AD6-37015BD367C4}" sibTransId="{66E0065F-3A7B-4F42-8E7B-C3783B314720}"/>
    <dgm:cxn modelId="{A770F6C8-E7BD-48B4-9ABB-BD5C4EBD9D97}" type="presParOf" srcId="{DD6F112C-C2D3-49DA-B217-12545CC88B63}" destId="{B9952188-1D7C-40F0-A65A-F2071EEDF3C2}" srcOrd="0" destOrd="0" presId="urn:microsoft.com/office/officeart/2005/8/layout/list1"/>
    <dgm:cxn modelId="{B417648C-63A1-4CA2-B50A-8CD4C7C615B4}" type="presParOf" srcId="{B9952188-1D7C-40F0-A65A-F2071EEDF3C2}" destId="{91C7A4F2-8CA9-409C-96F7-ED198971195A}" srcOrd="0" destOrd="0" presId="urn:microsoft.com/office/officeart/2005/8/layout/list1"/>
    <dgm:cxn modelId="{CD9E1C38-AEAD-409F-A0C2-329710DEE526}" type="presParOf" srcId="{B9952188-1D7C-40F0-A65A-F2071EEDF3C2}" destId="{CF2A1EA9-113E-4713-96A1-A308955913CC}" srcOrd="1" destOrd="0" presId="urn:microsoft.com/office/officeart/2005/8/layout/list1"/>
    <dgm:cxn modelId="{BDDB91DB-B6A0-43C9-8E8F-3DBF2463517A}" type="presParOf" srcId="{DD6F112C-C2D3-49DA-B217-12545CC88B63}" destId="{C471F337-B5CA-4C8E-B19A-DE6F0B5DEDE4}" srcOrd="1" destOrd="0" presId="urn:microsoft.com/office/officeart/2005/8/layout/list1"/>
    <dgm:cxn modelId="{9D9FA0EB-3C30-4C15-8C87-C7783A26B536}" type="presParOf" srcId="{DD6F112C-C2D3-49DA-B217-12545CC88B63}" destId="{8268BFC2-6A72-4985-B4AE-CDE9691445B7}" srcOrd="2" destOrd="0" presId="urn:microsoft.com/office/officeart/2005/8/layout/list1"/>
    <dgm:cxn modelId="{79AEF393-F7AD-4780-BF77-335F0D8A52A2}" type="presParOf" srcId="{DD6F112C-C2D3-49DA-B217-12545CC88B63}" destId="{BCEFB6D1-782B-4C13-ACEC-E5B3413AE617}" srcOrd="3" destOrd="0" presId="urn:microsoft.com/office/officeart/2005/8/layout/list1"/>
    <dgm:cxn modelId="{2FEB431B-75EC-4D01-AFAB-F9B400507281}" type="presParOf" srcId="{DD6F112C-C2D3-49DA-B217-12545CC88B63}" destId="{565EE5FF-99D1-42AA-AFE1-D8EB13346B20}" srcOrd="4" destOrd="0" presId="urn:microsoft.com/office/officeart/2005/8/layout/list1"/>
    <dgm:cxn modelId="{5E8869FC-5730-44A3-AD5A-60C083BC6A53}" type="presParOf" srcId="{565EE5FF-99D1-42AA-AFE1-D8EB13346B20}" destId="{54E4BEAA-267A-407E-BE5D-D6D0F4F255FF}" srcOrd="0" destOrd="0" presId="urn:microsoft.com/office/officeart/2005/8/layout/list1"/>
    <dgm:cxn modelId="{AA5D52A3-5B6E-4C9C-9209-74022D0B8219}" type="presParOf" srcId="{565EE5FF-99D1-42AA-AFE1-D8EB13346B20}" destId="{7D1E5456-3BC0-42FF-B36B-B5C7B9CA0243}" srcOrd="1" destOrd="0" presId="urn:microsoft.com/office/officeart/2005/8/layout/list1"/>
    <dgm:cxn modelId="{82F13E24-2D6F-41A2-BDE7-E651C2B8EF27}" type="presParOf" srcId="{DD6F112C-C2D3-49DA-B217-12545CC88B63}" destId="{AD2652CC-10B3-4C7C-B127-F6844AA3313A}" srcOrd="5" destOrd="0" presId="urn:microsoft.com/office/officeart/2005/8/layout/list1"/>
    <dgm:cxn modelId="{AA299AD6-3EEC-4ED8-9E12-2E3F8ED2D283}" type="presParOf" srcId="{DD6F112C-C2D3-49DA-B217-12545CC88B63}" destId="{0F963909-FA4F-4FF3-BAE4-5B5D4CACD73D}" srcOrd="6" destOrd="0" presId="urn:microsoft.com/office/officeart/2005/8/layout/list1"/>
    <dgm:cxn modelId="{E39EF51F-4243-4BDA-AADA-F50998EA8AEF}" type="presParOf" srcId="{DD6F112C-C2D3-49DA-B217-12545CC88B63}" destId="{BE584DCA-0773-4F44-A2C1-C1F3284DB725}" srcOrd="7" destOrd="0" presId="urn:microsoft.com/office/officeart/2005/8/layout/list1"/>
    <dgm:cxn modelId="{8F9D234B-02B7-4AF5-8BAF-038AC29B0421}" type="presParOf" srcId="{DD6F112C-C2D3-49DA-B217-12545CC88B63}" destId="{5E52EC6A-6277-4A8F-B574-829BEBC8044C}" srcOrd="8" destOrd="0" presId="urn:microsoft.com/office/officeart/2005/8/layout/list1"/>
    <dgm:cxn modelId="{C48651BC-A8C1-469C-86AB-54DD33BF4E6A}" type="presParOf" srcId="{5E52EC6A-6277-4A8F-B574-829BEBC8044C}" destId="{1F222183-9672-4A73-83E8-A4C6551356AD}" srcOrd="0" destOrd="0" presId="urn:microsoft.com/office/officeart/2005/8/layout/list1"/>
    <dgm:cxn modelId="{3889DD44-F0C2-4168-9B91-E9EABD19F2F9}" type="presParOf" srcId="{5E52EC6A-6277-4A8F-B574-829BEBC8044C}" destId="{F4D853CC-0237-44C6-8936-81A2D8E9E151}" srcOrd="1" destOrd="0" presId="urn:microsoft.com/office/officeart/2005/8/layout/list1"/>
    <dgm:cxn modelId="{383292A8-58CB-4D4F-BF74-F088ABCB70B0}" type="presParOf" srcId="{DD6F112C-C2D3-49DA-B217-12545CC88B63}" destId="{C64E0808-36CA-4881-BF2E-D43A8C0D9570}" srcOrd="9" destOrd="0" presId="urn:microsoft.com/office/officeart/2005/8/layout/list1"/>
    <dgm:cxn modelId="{D9DC885C-993E-47DD-A0F8-48F7F50E8F01}" type="presParOf" srcId="{DD6F112C-C2D3-49DA-B217-12545CC88B63}" destId="{AD59FEDD-45CB-4475-AEC9-0A415D3FA72B}" srcOrd="10" destOrd="0" presId="urn:microsoft.com/office/officeart/2005/8/layout/list1"/>
    <dgm:cxn modelId="{2AFFE42B-F52D-4F9B-927B-02135CF19ABC}" type="presParOf" srcId="{DD6F112C-C2D3-49DA-B217-12545CC88B63}" destId="{9B09C1A7-E809-4EC2-B55B-829C3E8A7E08}" srcOrd="11" destOrd="0" presId="urn:microsoft.com/office/officeart/2005/8/layout/list1"/>
    <dgm:cxn modelId="{768FEBFC-BB50-4E69-9753-C0B27E1E0490}" type="presParOf" srcId="{DD6F112C-C2D3-49DA-B217-12545CC88B63}" destId="{1B7071A4-EE78-445F-81B8-35D3805DF5E1}" srcOrd="12" destOrd="0" presId="urn:microsoft.com/office/officeart/2005/8/layout/list1"/>
    <dgm:cxn modelId="{37E799D7-7FE8-46BE-9A5A-C4C71B828860}" type="presParOf" srcId="{1B7071A4-EE78-445F-81B8-35D3805DF5E1}" destId="{17A7E2EF-D352-4EAD-8873-8773D2557F30}" srcOrd="0" destOrd="0" presId="urn:microsoft.com/office/officeart/2005/8/layout/list1"/>
    <dgm:cxn modelId="{651A7D12-FC08-4E7D-B6CA-B43CADE274BD}" type="presParOf" srcId="{1B7071A4-EE78-445F-81B8-35D3805DF5E1}" destId="{1EF37E7C-1865-42B0-8FB1-72BFE2FA408A}" srcOrd="1" destOrd="0" presId="urn:microsoft.com/office/officeart/2005/8/layout/list1"/>
    <dgm:cxn modelId="{DB21A4BA-195D-4BA9-9A59-093F138B53EC}" type="presParOf" srcId="{DD6F112C-C2D3-49DA-B217-12545CC88B63}" destId="{0DE49757-FCC5-41EB-A45C-C2453BA0F2DD}" srcOrd="13" destOrd="0" presId="urn:microsoft.com/office/officeart/2005/8/layout/list1"/>
    <dgm:cxn modelId="{10ACB39C-070E-45E4-8E44-83AAFCA02E2C}" type="presParOf" srcId="{DD6F112C-C2D3-49DA-B217-12545CC88B63}" destId="{14CC14EC-2E36-48B9-B87D-F81B1E55F5EE}"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8BFC2-6A72-4985-B4AE-CDE9691445B7}">
      <dsp:nvSpPr>
        <dsp:cNvPr id="0" name=""/>
        <dsp:cNvSpPr/>
      </dsp:nvSpPr>
      <dsp:spPr>
        <a:xfrm>
          <a:off x="0" y="147965"/>
          <a:ext cx="5643602" cy="680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38006" tIns="187452" rIns="438006" bIns="128016" numCol="1" spcCol="1270" anchor="t" anchorCtr="0">
          <a:noAutofit/>
        </a:bodyPr>
        <a:lstStyle/>
        <a:p>
          <a:pPr marL="171450" lvl="1" indent="-171450" algn="r" defTabSz="800100" rtl="1">
            <a:lnSpc>
              <a:spcPct val="90000"/>
            </a:lnSpc>
            <a:spcBef>
              <a:spcPct val="0"/>
            </a:spcBef>
            <a:spcAft>
              <a:spcPct val="15000"/>
            </a:spcAft>
            <a:buChar char="••"/>
          </a:pPr>
          <a:r>
            <a:rPr lang="fa-IR" sz="1800" b="1" kern="1200" dirty="0" smtClean="0">
              <a:latin typeface="Times New Roman" pitchFamily="18" charset="0"/>
              <a:cs typeface="B Titr" pitchFamily="2" charset="-78"/>
            </a:rPr>
            <a:t>الف) من اشرف مخلوقات هستم</a:t>
          </a:r>
        </a:p>
      </dsp:txBody>
      <dsp:txXfrm>
        <a:off x="0" y="147965"/>
        <a:ext cx="5643602" cy="680400"/>
      </dsp:txXfrm>
    </dsp:sp>
    <dsp:sp modelId="{CF2A1EA9-113E-4713-96A1-A308955913CC}">
      <dsp:nvSpPr>
        <dsp:cNvPr id="0" name=""/>
        <dsp:cNvSpPr/>
      </dsp:nvSpPr>
      <dsp:spPr>
        <a:xfrm>
          <a:off x="1693080" y="15125"/>
          <a:ext cx="3950521" cy="26568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20" tIns="0" rIns="149320" bIns="0" numCol="1" spcCol="1270" anchor="ctr" anchorCtr="0">
          <a:noAutofit/>
        </a:bodyPr>
        <a:lstStyle/>
        <a:p>
          <a:pPr lvl="0" algn="l" defTabSz="1955800" rtl="1">
            <a:lnSpc>
              <a:spcPct val="90000"/>
            </a:lnSpc>
            <a:spcBef>
              <a:spcPct val="0"/>
            </a:spcBef>
            <a:spcAft>
              <a:spcPct val="35000"/>
            </a:spcAft>
          </a:pPr>
          <a:endParaRPr lang="fa-IR" sz="4400" kern="1200" dirty="0"/>
        </a:p>
      </dsp:txBody>
      <dsp:txXfrm>
        <a:off x="1706049" y="28094"/>
        <a:ext cx="3924583" cy="239742"/>
      </dsp:txXfrm>
    </dsp:sp>
    <dsp:sp modelId="{0F963909-FA4F-4FF3-BAE4-5B5D4CACD73D}">
      <dsp:nvSpPr>
        <dsp:cNvPr id="0" name=""/>
        <dsp:cNvSpPr/>
      </dsp:nvSpPr>
      <dsp:spPr>
        <a:xfrm>
          <a:off x="0" y="1009806"/>
          <a:ext cx="5643602" cy="680400"/>
        </a:xfrm>
        <a:prstGeom prst="rect">
          <a:avLst/>
        </a:prstGeom>
        <a:solidFill>
          <a:schemeClr val="lt1">
            <a:alpha val="90000"/>
            <a:hueOff val="0"/>
            <a:satOff val="0"/>
            <a:lumOff val="0"/>
            <a:alphaOff val="0"/>
          </a:schemeClr>
        </a:solidFill>
        <a:ln w="9525" cap="flat" cmpd="sng" algn="ctr">
          <a:solidFill>
            <a:schemeClr val="accent2">
              <a:hueOff val="-4800000"/>
              <a:satOff val="-20001"/>
              <a:lumOff val="1666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38006" tIns="187452" rIns="438006" bIns="128016" numCol="1" spcCol="1270" anchor="t" anchorCtr="0">
          <a:noAutofit/>
        </a:bodyPr>
        <a:lstStyle/>
        <a:p>
          <a:pPr marL="171450" lvl="1" indent="-171450" algn="r" defTabSz="800100" rtl="1">
            <a:lnSpc>
              <a:spcPct val="90000"/>
            </a:lnSpc>
            <a:spcBef>
              <a:spcPct val="0"/>
            </a:spcBef>
            <a:spcAft>
              <a:spcPct val="15000"/>
            </a:spcAft>
            <a:buChar char="••"/>
          </a:pPr>
          <a:r>
            <a:rPr lang="fa-IR" sz="1800" b="1" kern="1200" dirty="0" smtClean="0">
              <a:latin typeface="Times New Roman" pitchFamily="18" charset="0"/>
              <a:cs typeface="B Titr" pitchFamily="2" charset="-78"/>
            </a:rPr>
            <a:t>ب) اعتقاد دارم که بیهوده آفریده نشده ام</a:t>
          </a:r>
        </a:p>
      </dsp:txBody>
      <dsp:txXfrm>
        <a:off x="0" y="1009806"/>
        <a:ext cx="5643602" cy="680400"/>
      </dsp:txXfrm>
    </dsp:sp>
    <dsp:sp modelId="{7D1E5456-3BC0-42FF-B36B-B5C7B9CA0243}">
      <dsp:nvSpPr>
        <dsp:cNvPr id="0" name=""/>
        <dsp:cNvSpPr/>
      </dsp:nvSpPr>
      <dsp:spPr>
        <a:xfrm>
          <a:off x="1335936" y="876966"/>
          <a:ext cx="3950521" cy="265680"/>
        </a:xfrm>
        <a:prstGeom prst="roundRect">
          <a:avLst/>
        </a:prstGeom>
        <a:gradFill rotWithShape="0">
          <a:gsLst>
            <a:gs pos="0">
              <a:schemeClr val="accent2">
                <a:hueOff val="-4800000"/>
                <a:satOff val="-20001"/>
                <a:lumOff val="16667"/>
                <a:alphaOff val="0"/>
                <a:shade val="51000"/>
                <a:satMod val="130000"/>
              </a:schemeClr>
            </a:gs>
            <a:gs pos="80000">
              <a:schemeClr val="accent2">
                <a:hueOff val="-4800000"/>
                <a:satOff val="-20001"/>
                <a:lumOff val="16667"/>
                <a:alphaOff val="0"/>
                <a:shade val="93000"/>
                <a:satMod val="130000"/>
              </a:schemeClr>
            </a:gs>
            <a:gs pos="100000">
              <a:schemeClr val="accent2">
                <a:hueOff val="-4800000"/>
                <a:satOff val="-20001"/>
                <a:lumOff val="166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20" tIns="0" rIns="149320" bIns="0" numCol="1" spcCol="1270" anchor="ctr" anchorCtr="0">
          <a:noAutofit/>
        </a:bodyPr>
        <a:lstStyle/>
        <a:p>
          <a:pPr lvl="0" algn="l" defTabSz="1955800" rtl="1">
            <a:lnSpc>
              <a:spcPct val="90000"/>
            </a:lnSpc>
            <a:spcBef>
              <a:spcPct val="0"/>
            </a:spcBef>
            <a:spcAft>
              <a:spcPct val="35000"/>
            </a:spcAft>
          </a:pPr>
          <a:endParaRPr lang="fa-IR" sz="4400" kern="1200" dirty="0"/>
        </a:p>
      </dsp:txBody>
      <dsp:txXfrm>
        <a:off x="1348905" y="889935"/>
        <a:ext cx="3924583" cy="239742"/>
      </dsp:txXfrm>
    </dsp:sp>
    <dsp:sp modelId="{AD59FEDD-45CB-4475-AEC9-0A415D3FA72B}">
      <dsp:nvSpPr>
        <dsp:cNvPr id="0" name=""/>
        <dsp:cNvSpPr/>
      </dsp:nvSpPr>
      <dsp:spPr>
        <a:xfrm>
          <a:off x="0" y="1871646"/>
          <a:ext cx="5643602" cy="680400"/>
        </a:xfrm>
        <a:prstGeom prst="rect">
          <a:avLst/>
        </a:prstGeom>
        <a:solidFill>
          <a:schemeClr val="lt1">
            <a:alpha val="90000"/>
            <a:hueOff val="0"/>
            <a:satOff val="0"/>
            <a:lumOff val="0"/>
            <a:alphaOff val="0"/>
          </a:schemeClr>
        </a:solidFill>
        <a:ln w="9525" cap="flat" cmpd="sng" algn="ctr">
          <a:solidFill>
            <a:schemeClr val="accent2">
              <a:hueOff val="-9600000"/>
              <a:satOff val="-40002"/>
              <a:lumOff val="3333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38006" tIns="187452" rIns="438006" bIns="128016" numCol="1" spcCol="1270" anchor="t" anchorCtr="0">
          <a:noAutofit/>
        </a:bodyPr>
        <a:lstStyle/>
        <a:p>
          <a:pPr marL="171450" lvl="1" indent="-171450" algn="r" defTabSz="800100" rtl="1">
            <a:lnSpc>
              <a:spcPct val="90000"/>
            </a:lnSpc>
            <a:spcBef>
              <a:spcPct val="0"/>
            </a:spcBef>
            <a:spcAft>
              <a:spcPct val="15000"/>
            </a:spcAft>
            <a:buChar char="••"/>
          </a:pPr>
          <a:r>
            <a:rPr lang="fa-IR" sz="1800" b="1" kern="1200" dirty="0" smtClean="0">
              <a:latin typeface="Times New Roman" pitchFamily="18" charset="0"/>
              <a:cs typeface="B Titr" pitchFamily="2" charset="-78"/>
            </a:rPr>
            <a:t>پ) من فرد کاملی نیستم  و جا برای بهسازی و رشد دارم </a:t>
          </a:r>
        </a:p>
      </dsp:txBody>
      <dsp:txXfrm>
        <a:off x="0" y="1871646"/>
        <a:ext cx="5643602" cy="680400"/>
      </dsp:txXfrm>
    </dsp:sp>
    <dsp:sp modelId="{F4D853CC-0237-44C6-8936-81A2D8E9E151}">
      <dsp:nvSpPr>
        <dsp:cNvPr id="0" name=""/>
        <dsp:cNvSpPr/>
      </dsp:nvSpPr>
      <dsp:spPr>
        <a:xfrm>
          <a:off x="835840" y="1738806"/>
          <a:ext cx="3950521" cy="265680"/>
        </a:xfrm>
        <a:prstGeom prst="roundRect">
          <a:avLst/>
        </a:prstGeom>
        <a:gradFill rotWithShape="0">
          <a:gsLst>
            <a:gs pos="0">
              <a:schemeClr val="accent2">
                <a:hueOff val="-9600000"/>
                <a:satOff val="-40002"/>
                <a:lumOff val="33334"/>
                <a:alphaOff val="0"/>
                <a:shade val="51000"/>
                <a:satMod val="130000"/>
              </a:schemeClr>
            </a:gs>
            <a:gs pos="80000">
              <a:schemeClr val="accent2">
                <a:hueOff val="-9600000"/>
                <a:satOff val="-40002"/>
                <a:lumOff val="33334"/>
                <a:alphaOff val="0"/>
                <a:shade val="93000"/>
                <a:satMod val="130000"/>
              </a:schemeClr>
            </a:gs>
            <a:gs pos="100000">
              <a:schemeClr val="accent2">
                <a:hueOff val="-9600000"/>
                <a:satOff val="-40002"/>
                <a:lumOff val="3333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20" tIns="0" rIns="149320" bIns="0" numCol="1" spcCol="1270" anchor="ctr" anchorCtr="0">
          <a:noAutofit/>
        </a:bodyPr>
        <a:lstStyle/>
        <a:p>
          <a:pPr lvl="0" algn="l" defTabSz="1955800" rtl="1">
            <a:lnSpc>
              <a:spcPct val="90000"/>
            </a:lnSpc>
            <a:spcBef>
              <a:spcPct val="0"/>
            </a:spcBef>
            <a:spcAft>
              <a:spcPct val="35000"/>
            </a:spcAft>
          </a:pPr>
          <a:endParaRPr lang="fa-IR" sz="4400" kern="1200" dirty="0"/>
        </a:p>
      </dsp:txBody>
      <dsp:txXfrm>
        <a:off x="848809" y="1751775"/>
        <a:ext cx="3924583" cy="239742"/>
      </dsp:txXfrm>
    </dsp:sp>
    <dsp:sp modelId="{14CC14EC-2E36-48B9-B87D-F81B1E55F5EE}">
      <dsp:nvSpPr>
        <dsp:cNvPr id="0" name=""/>
        <dsp:cNvSpPr/>
      </dsp:nvSpPr>
      <dsp:spPr>
        <a:xfrm>
          <a:off x="0" y="2733486"/>
          <a:ext cx="5643602" cy="680400"/>
        </a:xfrm>
        <a:prstGeom prst="rect">
          <a:avLst/>
        </a:prstGeom>
        <a:solidFill>
          <a:schemeClr val="lt1">
            <a:alpha val="90000"/>
            <a:hueOff val="0"/>
            <a:satOff val="0"/>
            <a:lumOff val="0"/>
            <a:alphaOff val="0"/>
          </a:schemeClr>
        </a:solidFill>
        <a:ln w="9525" cap="flat" cmpd="sng" algn="ctr">
          <a:solidFill>
            <a:schemeClr val="accent2">
              <a:hueOff val="-14400000"/>
              <a:satOff val="-60003"/>
              <a:lumOff val="50001"/>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38006" tIns="187452" rIns="438006" bIns="128016" numCol="1" spcCol="1270" anchor="t" anchorCtr="0">
          <a:noAutofit/>
        </a:bodyPr>
        <a:lstStyle/>
        <a:p>
          <a:pPr marL="171450" lvl="1" indent="-171450" algn="r" defTabSz="800100" rtl="1">
            <a:lnSpc>
              <a:spcPct val="90000"/>
            </a:lnSpc>
            <a:spcBef>
              <a:spcPct val="0"/>
            </a:spcBef>
            <a:spcAft>
              <a:spcPct val="15000"/>
            </a:spcAft>
            <a:buChar char="••"/>
          </a:pPr>
          <a:r>
            <a:rPr lang="fa-IR" sz="1800" b="1" kern="1200" dirty="0" smtClean="0">
              <a:latin typeface="Times New Roman" pitchFamily="18" charset="0"/>
              <a:cs typeface="B Titr" pitchFamily="2" charset="-78"/>
            </a:rPr>
            <a:t>ت) انتقاد پذیرم  و برای بهبود خود از آنها استفاده می کنم</a:t>
          </a:r>
        </a:p>
      </dsp:txBody>
      <dsp:txXfrm>
        <a:off x="0" y="2733486"/>
        <a:ext cx="5643602" cy="680400"/>
      </dsp:txXfrm>
    </dsp:sp>
    <dsp:sp modelId="{1EF37E7C-1865-42B0-8FB1-72BFE2FA408A}">
      <dsp:nvSpPr>
        <dsp:cNvPr id="0" name=""/>
        <dsp:cNvSpPr/>
      </dsp:nvSpPr>
      <dsp:spPr>
        <a:xfrm>
          <a:off x="282180" y="2600646"/>
          <a:ext cx="3950521" cy="265680"/>
        </a:xfrm>
        <a:prstGeom prst="roundRect">
          <a:avLst/>
        </a:prstGeom>
        <a:gradFill rotWithShape="0">
          <a:gsLst>
            <a:gs pos="0">
              <a:schemeClr val="accent2">
                <a:hueOff val="-14400000"/>
                <a:satOff val="-60003"/>
                <a:lumOff val="50001"/>
                <a:alphaOff val="0"/>
                <a:shade val="51000"/>
                <a:satMod val="130000"/>
              </a:schemeClr>
            </a:gs>
            <a:gs pos="80000">
              <a:schemeClr val="accent2">
                <a:hueOff val="-14400000"/>
                <a:satOff val="-60003"/>
                <a:lumOff val="50001"/>
                <a:alphaOff val="0"/>
                <a:shade val="93000"/>
                <a:satMod val="130000"/>
              </a:schemeClr>
            </a:gs>
            <a:gs pos="100000">
              <a:schemeClr val="accent2">
                <a:hueOff val="-14400000"/>
                <a:satOff val="-60003"/>
                <a:lumOff val="5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20" tIns="0" rIns="149320" bIns="0" numCol="1" spcCol="1270" anchor="ctr" anchorCtr="0">
          <a:noAutofit/>
        </a:bodyPr>
        <a:lstStyle/>
        <a:p>
          <a:pPr lvl="0" algn="l" defTabSz="1955800" rtl="1">
            <a:lnSpc>
              <a:spcPct val="90000"/>
            </a:lnSpc>
            <a:spcBef>
              <a:spcPct val="0"/>
            </a:spcBef>
            <a:spcAft>
              <a:spcPct val="35000"/>
            </a:spcAft>
          </a:pPr>
          <a:endParaRPr lang="fa-IR" sz="4400" kern="1200" dirty="0"/>
        </a:p>
      </dsp:txBody>
      <dsp:txXfrm>
        <a:off x="295149" y="2613615"/>
        <a:ext cx="3924583" cy="23974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58001F5-D222-4C55-BF6F-06EB6C055863}" type="datetimeFigureOut">
              <a:rPr lang="fa-IR" smtClean="0"/>
              <a:pPr/>
              <a:t>1435/10/21</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D78105C-0F2C-42B0-BE52-3FCDC60E17D4}" type="slidenum">
              <a:rPr lang="fa-IR" smtClean="0"/>
              <a:pPr/>
              <a:t>‹#›</a:t>
            </a:fld>
            <a:endParaRPr lang="fa-IR"/>
          </a:p>
        </p:txBody>
      </p:sp>
    </p:spTree>
    <p:extLst>
      <p:ext uri="{BB962C8B-B14F-4D97-AF65-F5344CB8AC3E}">
        <p14:creationId xmlns:p14="http://schemas.microsoft.com/office/powerpoint/2010/main" val="314591920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653C0450-9D18-4ACC-9BA4-C849A2B439EB}" type="slidenum">
              <a:rPr lang="ar-SA" smtClean="0"/>
              <a:pPr/>
              <a:t>1</a:t>
            </a:fld>
            <a:endParaRPr lang="en-US" dirty="0" smtClean="0"/>
          </a:p>
        </p:txBody>
      </p:sp>
      <p:sp>
        <p:nvSpPr>
          <p:cNvPr id="8195" name="Rectangle 7"/>
          <p:cNvSpPr txBox="1">
            <a:spLocks noGrp="1" noChangeArrowheads="1"/>
          </p:cNvSpPr>
          <p:nvPr/>
        </p:nvSpPr>
        <p:spPr bwMode="auto">
          <a:xfrm>
            <a:off x="3884916" y="8684826"/>
            <a:ext cx="2971479" cy="457711"/>
          </a:xfrm>
          <a:prstGeom prst="rect">
            <a:avLst/>
          </a:prstGeom>
          <a:noFill/>
          <a:ln w="9525">
            <a:noFill/>
            <a:miter lim="800000"/>
            <a:headEnd/>
            <a:tailEnd/>
          </a:ln>
        </p:spPr>
        <p:txBody>
          <a:bodyPr anchor="b"/>
          <a:lstStyle/>
          <a:p>
            <a:pPr rtl="0"/>
            <a:fld id="{8D473925-79B0-4375-88B3-5DD99FD585F5}" type="slidenum">
              <a:rPr lang="ar-SA" sz="1200">
                <a:latin typeface="Times New Roman" pitchFamily="18" charset="0"/>
                <a:cs typeface="Times New Roman" pitchFamily="18" charset="0"/>
              </a:rPr>
              <a:pPr rtl="0"/>
              <a:t>1</a:t>
            </a:fld>
            <a:endParaRPr lang="en-US" sz="1200" dirty="0">
              <a:latin typeface="Times New Roman" pitchFamily="18" charset="0"/>
              <a:cs typeface="Times New Roman" pitchFamily="18" charset="0"/>
            </a:endParaRPr>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noFill/>
          <a:ln/>
        </p:spPr>
        <p:txBody>
          <a:bodyPr/>
          <a:lstStyle/>
          <a:p>
            <a:pPr eaLnBrk="1" hangingPunct="1"/>
            <a:endParaRPr lang="fa-IR" smtClean="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8DE3EDED-3EA5-4DC4-8B03-2872FF32ADDC}" type="slidenum">
              <a:rPr lang="ar-SA" smtClean="0"/>
              <a:pPr/>
              <a:t>3</a:t>
            </a:fld>
            <a:endParaRPr lang="en-US" dirty="0" smtClean="0"/>
          </a:p>
        </p:txBody>
      </p:sp>
      <p:sp>
        <p:nvSpPr>
          <p:cNvPr id="9219" name="Rectangle 7"/>
          <p:cNvSpPr txBox="1">
            <a:spLocks noGrp="1" noChangeArrowheads="1"/>
          </p:cNvSpPr>
          <p:nvPr/>
        </p:nvSpPr>
        <p:spPr bwMode="auto">
          <a:xfrm>
            <a:off x="3884916" y="8684826"/>
            <a:ext cx="2971479" cy="457711"/>
          </a:xfrm>
          <a:prstGeom prst="rect">
            <a:avLst/>
          </a:prstGeom>
          <a:noFill/>
          <a:ln w="9525">
            <a:noFill/>
            <a:miter lim="800000"/>
            <a:headEnd/>
            <a:tailEnd/>
          </a:ln>
        </p:spPr>
        <p:txBody>
          <a:bodyPr anchor="b"/>
          <a:lstStyle/>
          <a:p>
            <a:pPr rtl="0"/>
            <a:fld id="{3E5CBE56-4B79-48AC-ADC9-124037401E3A}" type="slidenum">
              <a:rPr lang="ar-SA" sz="1200">
                <a:latin typeface="Times New Roman" pitchFamily="18" charset="0"/>
                <a:cs typeface="Times New Roman" pitchFamily="18" charset="0"/>
              </a:rPr>
              <a:pPr rtl="0"/>
              <a:t>3</a:t>
            </a:fld>
            <a:endParaRPr lang="en-US" sz="1200" dirty="0">
              <a:latin typeface="Times New Roman" pitchFamily="18" charset="0"/>
              <a:cs typeface="Times New Roman" pitchFamily="18" charset="0"/>
            </a:endParaRPr>
          </a:p>
        </p:txBody>
      </p:sp>
      <p:sp>
        <p:nvSpPr>
          <p:cNvPr id="9220" name="Rectangle 2"/>
          <p:cNvSpPr>
            <a:spLocks noGrp="1" noRot="1" noChangeAspect="1" noChangeArrowheads="1" noTextEdit="1"/>
          </p:cNvSpPr>
          <p:nvPr>
            <p:ph type="sldImg"/>
          </p:nvPr>
        </p:nvSpPr>
        <p:spPr>
          <a:ln/>
        </p:spPr>
      </p:sp>
      <p:sp>
        <p:nvSpPr>
          <p:cNvPr id="9221" name="Rectangle 3"/>
          <p:cNvSpPr>
            <a:spLocks noGrp="1" noChangeArrowheads="1"/>
          </p:cNvSpPr>
          <p:nvPr>
            <p:ph type="body" idx="1"/>
          </p:nvPr>
        </p:nvSpPr>
        <p:spPr>
          <a:noFill/>
          <a:ln/>
        </p:spPr>
        <p:txBody>
          <a:bodyPr/>
          <a:lstStyle/>
          <a:p>
            <a:pPr eaLnBrk="1" hangingPunct="1"/>
            <a:endParaRPr lang="fa-IR" smtClean="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fa-IR" sz="1200" dirty="0" smtClean="0">
              <a:solidFill>
                <a:schemeClr val="lt1"/>
              </a:solidFill>
            </a:endParaRPr>
          </a:p>
        </p:txBody>
      </p:sp>
      <p:sp>
        <p:nvSpPr>
          <p:cNvPr id="4" name="Slide Number Placeholder 3"/>
          <p:cNvSpPr>
            <a:spLocks noGrp="1"/>
          </p:cNvSpPr>
          <p:nvPr>
            <p:ph type="sldNum" sz="quarter" idx="10"/>
          </p:nvPr>
        </p:nvSpPr>
        <p:spPr/>
        <p:txBody>
          <a:bodyPr/>
          <a:lstStyle/>
          <a:p>
            <a:fld id="{6D78105C-0F2C-42B0-BE52-3FCDC60E17D4}" type="slidenum">
              <a:rPr lang="fa-IR" smtClean="0"/>
              <a:pPr/>
              <a:t>13</a:t>
            </a:fld>
            <a:endParaRPr lang="fa-I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fa-IR" sz="1200" dirty="0" smtClean="0">
              <a:solidFill>
                <a:schemeClr val="lt1"/>
              </a:solidFill>
            </a:endParaRPr>
          </a:p>
        </p:txBody>
      </p:sp>
      <p:sp>
        <p:nvSpPr>
          <p:cNvPr id="4" name="Slide Number Placeholder 3"/>
          <p:cNvSpPr>
            <a:spLocks noGrp="1"/>
          </p:cNvSpPr>
          <p:nvPr>
            <p:ph type="sldNum" sz="quarter" idx="10"/>
          </p:nvPr>
        </p:nvSpPr>
        <p:spPr/>
        <p:txBody>
          <a:bodyPr/>
          <a:lstStyle/>
          <a:p>
            <a:fld id="{6D78105C-0F2C-42B0-BE52-3FCDC60E17D4}" type="slidenum">
              <a:rPr lang="fa-IR" smtClean="0"/>
              <a:pPr/>
              <a:t>14</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8"/>
          <p:cNvSpPr>
            <a:spLocks noGrp="1" noChangeArrowheads="1"/>
          </p:cNvSpPr>
          <p:nvPr>
            <p:ph type="sldNum" sz="quarter" idx="10"/>
          </p:nvPr>
        </p:nvSpPr>
        <p:spPr>
          <a:ln/>
        </p:spPr>
        <p:txBody>
          <a:bodyPr/>
          <a:lstStyle>
            <a:lvl1pPr>
              <a:defRPr/>
            </a:lvl1pPr>
          </a:lstStyle>
          <a:p>
            <a:pPr>
              <a:defRPr/>
            </a:pPr>
            <a:fld id="{27EE50F2-324F-4C5A-BF61-6FAECA05654F}" type="slidenum">
              <a:rPr lang="ar-SA">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0036190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sldNum" sz="quarter" idx="10"/>
          </p:nvPr>
        </p:nvSpPr>
        <p:spPr>
          <a:ln/>
        </p:spPr>
        <p:txBody>
          <a:bodyPr/>
          <a:lstStyle>
            <a:lvl1pPr>
              <a:defRPr/>
            </a:lvl1pPr>
          </a:lstStyle>
          <a:p>
            <a:pPr>
              <a:defRPr/>
            </a:pPr>
            <a:fld id="{108D4DD5-F192-485C-A49A-5C76E2CE4FD9}" type="slidenum">
              <a:rPr lang="ar-SA">
                <a:solidFill>
                  <a:srgbClr val="000000"/>
                </a:solidFill>
              </a:rPr>
              <a:pPr>
                <a:defRPr/>
              </a:pPr>
              <a:t>‹#›</a:t>
            </a:fld>
            <a:endParaRPr lang="en-US" dirty="0">
              <a:solidFill>
                <a:srgbClr val="000000"/>
              </a:solidFill>
            </a:endParaRPr>
          </a:p>
        </p:txBody>
      </p:sp>
      <p:pic>
        <p:nvPicPr>
          <p:cNvPr id="6" name="Picture 6" descr="D:\heart.gif"/>
          <p:cNvPicPr>
            <a:picLocks noChangeAspect="1" noChangeArrowheads="1" noCrop="1"/>
          </p:cNvPicPr>
          <p:nvPr userDrawn="1"/>
        </p:nvPicPr>
        <p:blipFill>
          <a:blip r:embed="rId2" cstate="print"/>
          <a:srcRect/>
          <a:stretch>
            <a:fillRect/>
          </a:stretch>
        </p:blipFill>
        <p:spPr bwMode="auto">
          <a:xfrm>
            <a:off x="-1" y="-165848"/>
            <a:ext cx="1004047" cy="1004047"/>
          </a:xfrm>
          <a:prstGeom prst="rect">
            <a:avLst/>
          </a:prstGeom>
          <a:noFill/>
        </p:spPr>
      </p:pic>
    </p:spTree>
    <p:extLst>
      <p:ext uri="{BB962C8B-B14F-4D97-AF65-F5344CB8AC3E}">
        <p14:creationId xmlns:p14="http://schemas.microsoft.com/office/powerpoint/2010/main" val="199703708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8"/>
          <p:cNvSpPr>
            <a:spLocks noGrp="1" noChangeArrowheads="1"/>
          </p:cNvSpPr>
          <p:nvPr>
            <p:ph type="sldNum" sz="quarter" idx="10"/>
          </p:nvPr>
        </p:nvSpPr>
        <p:spPr>
          <a:ln/>
        </p:spPr>
        <p:txBody>
          <a:bodyPr/>
          <a:lstStyle>
            <a:lvl1pPr>
              <a:defRPr/>
            </a:lvl1pPr>
          </a:lstStyle>
          <a:p>
            <a:pPr>
              <a:defRPr/>
            </a:pPr>
            <a:fld id="{6C710737-0471-463D-81FA-3EBD746B4348}" type="slidenum">
              <a:rPr lang="ar-SA">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289211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066800"/>
            <a:ext cx="38862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066800"/>
            <a:ext cx="38862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8"/>
          <p:cNvSpPr>
            <a:spLocks noGrp="1" noChangeArrowheads="1"/>
          </p:cNvSpPr>
          <p:nvPr>
            <p:ph type="sldNum" sz="quarter" idx="10"/>
          </p:nvPr>
        </p:nvSpPr>
        <p:spPr>
          <a:ln/>
        </p:spPr>
        <p:txBody>
          <a:bodyPr/>
          <a:lstStyle>
            <a:lvl1pPr>
              <a:defRPr/>
            </a:lvl1pPr>
          </a:lstStyle>
          <a:p>
            <a:pPr>
              <a:defRPr/>
            </a:pPr>
            <a:fld id="{274E603D-80F2-459D-A308-991D2E32E568}" type="slidenum">
              <a:rPr lang="ar-SA">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6587957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8"/>
          <p:cNvSpPr>
            <a:spLocks noGrp="1" noChangeArrowheads="1"/>
          </p:cNvSpPr>
          <p:nvPr>
            <p:ph type="sldNum" sz="quarter" idx="10"/>
          </p:nvPr>
        </p:nvSpPr>
        <p:spPr>
          <a:ln/>
        </p:spPr>
        <p:txBody>
          <a:bodyPr/>
          <a:lstStyle>
            <a:lvl1pPr>
              <a:defRPr/>
            </a:lvl1pPr>
          </a:lstStyle>
          <a:p>
            <a:pPr>
              <a:defRPr/>
            </a:pPr>
            <a:fld id="{CA9C6FB7-61E9-4F09-B4C3-C2D79BC0CDE1}" type="slidenum">
              <a:rPr lang="ar-SA">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6908939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8"/>
          <p:cNvSpPr>
            <a:spLocks noGrp="1" noChangeArrowheads="1"/>
          </p:cNvSpPr>
          <p:nvPr>
            <p:ph type="sldNum" sz="quarter" idx="10"/>
          </p:nvPr>
        </p:nvSpPr>
        <p:spPr>
          <a:ln/>
        </p:spPr>
        <p:txBody>
          <a:bodyPr/>
          <a:lstStyle>
            <a:lvl1pPr>
              <a:defRPr/>
            </a:lvl1pPr>
          </a:lstStyle>
          <a:p>
            <a:pPr>
              <a:defRPr/>
            </a:pPr>
            <a:fld id="{D1DD056F-F198-46CE-86E2-D05AFCFC4849}" type="slidenum">
              <a:rPr lang="ar-SA">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0868090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p:cNvSpPr>
            <a:spLocks noGrp="1" noChangeArrowheads="1"/>
          </p:cNvSpPr>
          <p:nvPr>
            <p:ph type="sldNum" sz="quarter" idx="10"/>
          </p:nvPr>
        </p:nvSpPr>
        <p:spPr>
          <a:ln/>
        </p:spPr>
        <p:txBody>
          <a:bodyPr/>
          <a:lstStyle>
            <a:lvl1pPr>
              <a:defRPr/>
            </a:lvl1pPr>
          </a:lstStyle>
          <a:p>
            <a:pPr>
              <a:defRPr/>
            </a:pPr>
            <a:fld id="{9F239FD9-61DF-464D-B924-E4990586A5B0}" type="slidenum">
              <a:rPr lang="ar-SA">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7469745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sldNum" sz="quarter" idx="10"/>
          </p:nvPr>
        </p:nvSpPr>
        <p:spPr>
          <a:ln/>
        </p:spPr>
        <p:txBody>
          <a:bodyPr/>
          <a:lstStyle>
            <a:lvl1pPr>
              <a:defRPr/>
            </a:lvl1pPr>
          </a:lstStyle>
          <a:p>
            <a:pPr>
              <a:defRPr/>
            </a:pPr>
            <a:fld id="{6232FE8C-1C19-4167-B41E-4C6746436D8C}" type="slidenum">
              <a:rPr lang="ar-SA">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1595275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sldNum" sz="quarter" idx="10"/>
          </p:nvPr>
        </p:nvSpPr>
        <p:spPr>
          <a:ln/>
        </p:spPr>
        <p:txBody>
          <a:bodyPr/>
          <a:lstStyle>
            <a:lvl1pPr>
              <a:defRPr/>
            </a:lvl1pPr>
          </a:lstStyle>
          <a:p>
            <a:pPr>
              <a:defRPr/>
            </a:pPr>
            <a:fld id="{32BBA15A-6A4D-4884-8882-0FCE96D2D80D}" type="slidenum">
              <a:rPr lang="ar-SA">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2706307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sldNum" sz="quarter" idx="10"/>
          </p:nvPr>
        </p:nvSpPr>
        <p:spPr>
          <a:ln/>
        </p:spPr>
        <p:txBody>
          <a:bodyPr/>
          <a:lstStyle>
            <a:lvl1pPr>
              <a:defRPr/>
            </a:lvl1pPr>
          </a:lstStyle>
          <a:p>
            <a:pPr>
              <a:defRPr/>
            </a:pPr>
            <a:fld id="{70F56B8E-56A3-4FBE-A9AC-8165897BA1C8}" type="slidenum">
              <a:rPr lang="ar-SA">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3452283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5088" y="-36513"/>
            <a:ext cx="2043112" cy="58277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5750" y="-36513"/>
            <a:ext cx="5976938" cy="5827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sldNum" sz="quarter" idx="10"/>
          </p:nvPr>
        </p:nvSpPr>
        <p:spPr>
          <a:ln/>
        </p:spPr>
        <p:txBody>
          <a:bodyPr/>
          <a:lstStyle>
            <a:lvl1pPr>
              <a:defRPr/>
            </a:lvl1pPr>
          </a:lstStyle>
          <a:p>
            <a:pPr>
              <a:defRPr/>
            </a:pPr>
            <a:fld id="{B70E87B5-47A1-4D84-B3A7-3E3ED5445A04}" type="slidenum">
              <a:rPr lang="ar-SA">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6602425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oleObject" Target="../embeddings/oleObject3.bin"/><Relationship Id="rId2" Type="http://schemas.openxmlformats.org/officeDocument/2006/relationships/slideLayout" Target="../slideLayouts/slideLayout13.xml"/><Relationship Id="rId16" Type="http://schemas.openxmlformats.org/officeDocument/2006/relationships/oleObject" Target="../embeddings/oleObject2.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8/17/2014</a:t>
            </a:fld>
            <a:endParaRPr lang="en-US"/>
          </a:p>
        </p:txBody>
      </p:sp>
      <p:sp>
        <p:nvSpPr>
          <p:cNvPr id="5" name="Footer Placeholder 4"/>
          <p:cNvSpPr>
            <a:spLocks noGrp="1"/>
          </p:cNvSpPr>
          <p:nvPr>
            <p:ph type="ftr" sz="quarter" idx="3"/>
          </p:nvPr>
        </p:nvSpPr>
        <p:spPr>
          <a:xfrm>
            <a:off x="3124200" y="642146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Footer Placeholder 4"/>
          <p:cNvSpPr txBox="1">
            <a:spLocks/>
          </p:cNvSpPr>
          <p:nvPr userDrawn="1"/>
        </p:nvSpPr>
        <p:spPr>
          <a:xfrm>
            <a:off x="8501090" y="6643710"/>
            <a:ext cx="642910" cy="21429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100" b="0" i="0" u="none" strike="noStrike" kern="1200" cap="none" spc="0" normalizeH="0" baseline="0" noProof="0" dirty="0" smtClean="0">
                <a:ln>
                  <a:noFill/>
                </a:ln>
                <a:solidFill>
                  <a:schemeClr val="tx1">
                    <a:tint val="75000"/>
                  </a:schemeClr>
                </a:solidFill>
                <a:effectLst/>
                <a:uLnTx/>
                <a:uFillTx/>
                <a:latin typeface="+mn-lt"/>
                <a:ea typeface="+mn-ea"/>
                <a:cs typeface="+mn-cs"/>
              </a:rPr>
              <a:t>قضاتی</a:t>
            </a:r>
            <a:endParaRPr kumimoji="0" lang="en-US" sz="11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4"/>
          <p:cNvSpPr>
            <a:spLocks noChangeArrowheads="1"/>
          </p:cNvSpPr>
          <p:nvPr/>
        </p:nvSpPr>
        <p:spPr bwMode="auto">
          <a:xfrm>
            <a:off x="7938" y="-12700"/>
            <a:ext cx="9145587" cy="711200"/>
          </a:xfrm>
          <a:prstGeom prst="rect">
            <a:avLst/>
          </a:prstGeom>
          <a:solidFill>
            <a:srgbClr val="FF0000"/>
          </a:solidFill>
          <a:ln w="9525">
            <a:noFill/>
            <a:miter lim="800000"/>
            <a:headEnd/>
            <a:tailEnd/>
          </a:ln>
          <a:effectLst/>
        </p:spPr>
        <p:txBody>
          <a:bodyPr/>
          <a:lstStyle/>
          <a:p>
            <a:pPr algn="r" rtl="1" fontAlgn="base">
              <a:spcBef>
                <a:spcPct val="0"/>
              </a:spcBef>
              <a:spcAft>
                <a:spcPct val="0"/>
              </a:spcAft>
              <a:defRPr/>
            </a:pPr>
            <a:endParaRPr lang="en-US" sz="3200" dirty="0">
              <a:solidFill>
                <a:srgbClr val="FFFFFF"/>
              </a:solidFill>
              <a:latin typeface="Times New Roman" pitchFamily="18" charset="0"/>
            </a:endParaRPr>
          </a:p>
        </p:txBody>
      </p:sp>
      <p:sp>
        <p:nvSpPr>
          <p:cNvPr id="10" name="Line 5"/>
          <p:cNvSpPr>
            <a:spLocks noChangeShapeType="1"/>
          </p:cNvSpPr>
          <p:nvPr/>
        </p:nvSpPr>
        <p:spPr bwMode="auto">
          <a:xfrm>
            <a:off x="7938" y="-12700"/>
            <a:ext cx="9145587" cy="0"/>
          </a:xfrm>
          <a:prstGeom prst="line">
            <a:avLst/>
          </a:prstGeom>
          <a:noFill/>
          <a:ln w="28575" cap="sq">
            <a:noFill/>
            <a:round/>
            <a:headEnd/>
            <a:tailEnd/>
          </a:ln>
          <a:effectLst/>
        </p:spPr>
        <p:txBody>
          <a:bodyPr/>
          <a:lstStyle/>
          <a:p>
            <a:pPr algn="ctr" fontAlgn="base">
              <a:spcBef>
                <a:spcPct val="0"/>
              </a:spcBef>
              <a:spcAft>
                <a:spcPct val="0"/>
              </a:spcAft>
              <a:defRPr/>
            </a:pPr>
            <a:endParaRPr lang="en-US" dirty="0">
              <a:solidFill>
                <a:srgbClr val="000000"/>
              </a:solidFill>
              <a:latin typeface="Arial" charset="0"/>
              <a:cs typeface="Arial" charset="0"/>
            </a:endParaRPr>
          </a:p>
        </p:txBody>
      </p:sp>
      <p:sp>
        <p:nvSpPr>
          <p:cNvPr id="11" name="Line 6"/>
          <p:cNvSpPr>
            <a:spLocks noChangeShapeType="1"/>
          </p:cNvSpPr>
          <p:nvPr/>
        </p:nvSpPr>
        <p:spPr bwMode="auto">
          <a:xfrm>
            <a:off x="7938" y="698500"/>
            <a:ext cx="9145587" cy="0"/>
          </a:xfrm>
          <a:prstGeom prst="line">
            <a:avLst/>
          </a:prstGeom>
          <a:noFill/>
          <a:ln w="28575" cap="sq">
            <a:noFill/>
            <a:round/>
            <a:headEnd/>
            <a:tailEnd/>
          </a:ln>
          <a:effectLst/>
        </p:spPr>
        <p:txBody>
          <a:bodyPr/>
          <a:lstStyle/>
          <a:p>
            <a:pPr algn="ctr" fontAlgn="base">
              <a:spcBef>
                <a:spcPct val="0"/>
              </a:spcBef>
              <a:spcAft>
                <a:spcPct val="0"/>
              </a:spcAft>
              <a:defRPr/>
            </a:pPr>
            <a:endParaRPr lang="en-US" dirty="0">
              <a:solidFill>
                <a:srgbClr val="000000"/>
              </a:solidFill>
              <a:latin typeface="Arial" charset="0"/>
              <a:cs typeface="Arial" charset="0"/>
            </a:endParaRPr>
          </a:p>
        </p:txBody>
      </p:sp>
      <p:sp>
        <p:nvSpPr>
          <p:cNvPr id="12" name="Line 7"/>
          <p:cNvSpPr>
            <a:spLocks noChangeShapeType="1"/>
          </p:cNvSpPr>
          <p:nvPr/>
        </p:nvSpPr>
        <p:spPr bwMode="auto">
          <a:xfrm>
            <a:off x="7938" y="-12700"/>
            <a:ext cx="0" cy="711200"/>
          </a:xfrm>
          <a:prstGeom prst="line">
            <a:avLst/>
          </a:prstGeom>
          <a:noFill/>
          <a:ln w="28575" cap="sq">
            <a:noFill/>
            <a:round/>
            <a:headEnd/>
            <a:tailEnd/>
          </a:ln>
          <a:effectLst/>
        </p:spPr>
        <p:txBody>
          <a:bodyPr/>
          <a:lstStyle/>
          <a:p>
            <a:pPr algn="ctr" fontAlgn="base">
              <a:spcBef>
                <a:spcPct val="0"/>
              </a:spcBef>
              <a:spcAft>
                <a:spcPct val="0"/>
              </a:spcAft>
              <a:defRPr/>
            </a:pPr>
            <a:endParaRPr lang="en-US" dirty="0">
              <a:solidFill>
                <a:srgbClr val="000000"/>
              </a:solidFill>
              <a:latin typeface="Arial" charset="0"/>
              <a:cs typeface="Arial" charset="0"/>
            </a:endParaRPr>
          </a:p>
        </p:txBody>
      </p:sp>
      <p:sp>
        <p:nvSpPr>
          <p:cNvPr id="13" name="Line 8"/>
          <p:cNvSpPr>
            <a:spLocks noChangeShapeType="1"/>
          </p:cNvSpPr>
          <p:nvPr/>
        </p:nvSpPr>
        <p:spPr bwMode="auto">
          <a:xfrm>
            <a:off x="9153525" y="-12700"/>
            <a:ext cx="0" cy="711200"/>
          </a:xfrm>
          <a:prstGeom prst="line">
            <a:avLst/>
          </a:prstGeom>
          <a:noFill/>
          <a:ln w="28575" cap="sq">
            <a:noFill/>
            <a:round/>
            <a:headEnd/>
            <a:tailEnd/>
          </a:ln>
          <a:effectLst/>
        </p:spPr>
        <p:txBody>
          <a:bodyPr/>
          <a:lstStyle/>
          <a:p>
            <a:pPr algn="ctr" fontAlgn="base">
              <a:spcBef>
                <a:spcPct val="0"/>
              </a:spcBef>
              <a:spcAft>
                <a:spcPct val="0"/>
              </a:spcAft>
              <a:defRPr/>
            </a:pPr>
            <a:endParaRPr lang="en-US" dirty="0">
              <a:solidFill>
                <a:srgbClr val="000000"/>
              </a:solidFill>
              <a:latin typeface="Arial" charset="0"/>
              <a:cs typeface="Arial" charset="0"/>
            </a:endParaRPr>
          </a:p>
        </p:txBody>
      </p:sp>
      <p:sp>
        <p:nvSpPr>
          <p:cNvPr id="14" name="AutoShape 9"/>
          <p:cNvSpPr>
            <a:spLocks noChangeArrowheads="1"/>
          </p:cNvSpPr>
          <p:nvPr/>
        </p:nvSpPr>
        <p:spPr bwMode="auto">
          <a:xfrm rot="5400000">
            <a:off x="4545012" y="-3905250"/>
            <a:ext cx="36513" cy="9161463"/>
          </a:xfrm>
          <a:prstGeom prst="can">
            <a:avLst>
              <a:gd name="adj" fmla="val 0"/>
            </a:avLst>
          </a:prstGeom>
          <a:gradFill rotWithShape="1">
            <a:gsLst>
              <a:gs pos="0">
                <a:srgbClr val="FFFFFF">
                  <a:alpha val="92000"/>
                </a:srgbClr>
              </a:gs>
              <a:gs pos="50000">
                <a:srgbClr val="C0C0C0">
                  <a:alpha val="60001"/>
                </a:srgbClr>
              </a:gs>
              <a:gs pos="100000">
                <a:srgbClr val="FFFFFF">
                  <a:alpha val="92000"/>
                </a:srgbClr>
              </a:gs>
            </a:gsLst>
            <a:lin ang="0" scaled="1"/>
          </a:gradFill>
          <a:ln w="9525">
            <a:solidFill>
              <a:schemeClr val="tx1"/>
            </a:solidFill>
            <a:round/>
            <a:headEnd/>
            <a:tailEnd/>
          </a:ln>
          <a:effectLst/>
        </p:spPr>
        <p:txBody>
          <a:bodyPr wrap="none" anchor="ctr"/>
          <a:lstStyle/>
          <a:p>
            <a:pPr algn="ctr" fontAlgn="base">
              <a:spcBef>
                <a:spcPct val="0"/>
              </a:spcBef>
              <a:spcAft>
                <a:spcPct val="0"/>
              </a:spcAft>
              <a:defRPr/>
            </a:pPr>
            <a:endParaRPr lang="en-US" dirty="0">
              <a:solidFill>
                <a:srgbClr val="000000"/>
              </a:solidFill>
              <a:latin typeface="Arial" charset="0"/>
              <a:cs typeface="Arial" charset="0"/>
            </a:endParaRPr>
          </a:p>
        </p:txBody>
      </p:sp>
      <p:sp>
        <p:nvSpPr>
          <p:cNvPr id="16" name="Text Box 12"/>
          <p:cNvSpPr txBox="1">
            <a:spLocks noChangeArrowheads="1"/>
          </p:cNvSpPr>
          <p:nvPr/>
        </p:nvSpPr>
        <p:spPr bwMode="auto">
          <a:xfrm>
            <a:off x="7164388" y="6600825"/>
            <a:ext cx="1905000" cy="274638"/>
          </a:xfrm>
          <a:prstGeom prst="rect">
            <a:avLst/>
          </a:prstGeom>
          <a:noFill/>
          <a:ln w="9525">
            <a:noFill/>
            <a:miter lim="800000"/>
            <a:headEnd/>
            <a:tailEnd/>
          </a:ln>
          <a:effectLst/>
        </p:spPr>
        <p:txBody>
          <a:bodyPr>
            <a:spAutoFit/>
          </a:bodyPr>
          <a:lstStyle/>
          <a:p>
            <a:pPr fontAlgn="base">
              <a:spcBef>
                <a:spcPct val="0"/>
              </a:spcBef>
              <a:spcAft>
                <a:spcPct val="0"/>
              </a:spcAft>
              <a:defRPr/>
            </a:pPr>
            <a:r>
              <a:rPr lang="en-US" sz="1200" b="1" dirty="0">
                <a:solidFill>
                  <a:srgbClr val="FFFFFF"/>
                </a:solidFill>
                <a:latin typeface="Arial" charset="0"/>
                <a:cs typeface="Arial" charset="0"/>
              </a:rPr>
              <a:t>We Define The Future…</a:t>
            </a:r>
          </a:p>
        </p:txBody>
      </p:sp>
      <p:sp>
        <p:nvSpPr>
          <p:cNvPr id="3087" name="Rectangle 2"/>
          <p:cNvSpPr>
            <a:spLocks noGrp="1" noChangeArrowheads="1"/>
          </p:cNvSpPr>
          <p:nvPr>
            <p:ph type="body" idx="1"/>
          </p:nvPr>
        </p:nvSpPr>
        <p:spPr bwMode="auto">
          <a:xfrm>
            <a:off x="533400" y="1066800"/>
            <a:ext cx="79248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Bullet point number one</a:t>
            </a:r>
          </a:p>
          <a:p>
            <a:pPr lvl="0"/>
            <a:r>
              <a:rPr lang="en-US" smtClean="0"/>
              <a:t>Bullet point number two</a:t>
            </a:r>
          </a:p>
          <a:p>
            <a:pPr lvl="0"/>
            <a:r>
              <a:rPr lang="en-US" smtClean="0"/>
              <a:t>Bullet point number three</a:t>
            </a:r>
          </a:p>
          <a:p>
            <a:pPr lvl="1"/>
            <a:r>
              <a:rPr lang="en-US" smtClean="0"/>
              <a:t>Second level subpoint</a:t>
            </a:r>
          </a:p>
          <a:p>
            <a:pPr lvl="2"/>
            <a:r>
              <a:rPr lang="en-US" smtClean="0"/>
              <a:t>Third level subpoint</a:t>
            </a:r>
          </a:p>
          <a:p>
            <a:pPr lvl="3"/>
            <a:r>
              <a:rPr lang="en-US" smtClean="0"/>
              <a:t>Fourth level subpoint</a:t>
            </a:r>
          </a:p>
          <a:p>
            <a:pPr lvl="4"/>
            <a:r>
              <a:rPr lang="en-US" smtClean="0"/>
              <a:t>Fifth level subpoint</a:t>
            </a:r>
          </a:p>
        </p:txBody>
      </p:sp>
      <p:sp>
        <p:nvSpPr>
          <p:cNvPr id="3088" name="Rectangle 9"/>
          <p:cNvSpPr>
            <a:spLocks noGrp="1" noChangeArrowheads="1"/>
          </p:cNvSpPr>
          <p:nvPr>
            <p:ph type="title"/>
          </p:nvPr>
        </p:nvSpPr>
        <p:spPr bwMode="auto">
          <a:xfrm>
            <a:off x="285750" y="-36513"/>
            <a:ext cx="8077200" cy="5953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Master Title</a:t>
            </a:r>
          </a:p>
        </p:txBody>
      </p:sp>
      <p:graphicFrame>
        <p:nvGraphicFramePr>
          <p:cNvPr id="3074" name="Object 15"/>
          <p:cNvGraphicFramePr>
            <a:graphicFrameLocks noChangeAspect="1"/>
          </p:cNvGraphicFramePr>
          <p:nvPr/>
        </p:nvGraphicFramePr>
        <p:xfrm>
          <a:off x="3702050" y="3333750"/>
          <a:ext cx="1739900" cy="190500"/>
        </p:xfrm>
        <a:graphic>
          <a:graphicData uri="http://schemas.openxmlformats.org/presentationml/2006/ole">
            <mc:AlternateContent xmlns:mc="http://schemas.openxmlformats.org/markup-compatibility/2006">
              <mc:Choice xmlns:v="urn:schemas-microsoft-com:vml" Requires="v">
                <p:oleObj spid="_x0000_s1197" name="Image" r:id="rId14" imgW="1739683" imgH="190409" progId="">
                  <p:embed/>
                </p:oleObj>
              </mc:Choice>
              <mc:Fallback>
                <p:oleObj name="Image" r:id="rId14" imgW="1739683" imgH="190409" progId="">
                  <p:embed/>
                  <p:pic>
                    <p:nvPicPr>
                      <p:cNvPr id="0" name="Picture 17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02050" y="3333750"/>
                        <a:ext cx="1739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075" name="Object 16"/>
          <p:cNvGraphicFramePr>
            <a:graphicFrameLocks noChangeAspect="1"/>
          </p:cNvGraphicFramePr>
          <p:nvPr/>
        </p:nvGraphicFramePr>
        <p:xfrm>
          <a:off x="3702050" y="3333750"/>
          <a:ext cx="1739900" cy="190500"/>
        </p:xfrm>
        <a:graphic>
          <a:graphicData uri="http://schemas.openxmlformats.org/presentationml/2006/ole">
            <mc:AlternateContent xmlns:mc="http://schemas.openxmlformats.org/markup-compatibility/2006">
              <mc:Choice xmlns:v="urn:schemas-microsoft-com:vml" Requires="v">
                <p:oleObj spid="_x0000_s1198" name="Image" r:id="rId16" imgW="1739683" imgH="190409" progId="">
                  <p:embed/>
                </p:oleObj>
              </mc:Choice>
              <mc:Fallback>
                <p:oleObj name="Image" r:id="rId16" imgW="1739683" imgH="190409" progId="">
                  <p:embed/>
                  <p:pic>
                    <p:nvPicPr>
                      <p:cNvPr id="0" name="Picture 17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02050" y="3333750"/>
                        <a:ext cx="1739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076" name="Object 17"/>
          <p:cNvGraphicFramePr>
            <a:graphicFrameLocks noChangeAspect="1"/>
          </p:cNvGraphicFramePr>
          <p:nvPr/>
        </p:nvGraphicFramePr>
        <p:xfrm>
          <a:off x="3702050" y="3333750"/>
          <a:ext cx="1739900" cy="190500"/>
        </p:xfrm>
        <a:graphic>
          <a:graphicData uri="http://schemas.openxmlformats.org/presentationml/2006/ole">
            <mc:AlternateContent xmlns:mc="http://schemas.openxmlformats.org/markup-compatibility/2006">
              <mc:Choice xmlns:v="urn:schemas-microsoft-com:vml" Requires="v">
                <p:oleObj spid="_x0000_s1199" name="Image" r:id="rId17" imgW="1739683" imgH="190409" progId="">
                  <p:embed/>
                </p:oleObj>
              </mc:Choice>
              <mc:Fallback>
                <p:oleObj name="Image" r:id="rId17" imgW="1739683" imgH="190409" progId="">
                  <p:embed/>
                  <p:pic>
                    <p:nvPicPr>
                      <p:cNvPr id="0" name="Picture 17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02050" y="3333750"/>
                        <a:ext cx="1739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90" name="Rectangle 18"/>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2000">
                <a:cs typeface="B Nazanin" pitchFamily="2" charset="-78"/>
              </a:defRPr>
            </a:lvl1pPr>
          </a:lstStyle>
          <a:p>
            <a:pPr rtl="1" fontAlgn="base">
              <a:spcBef>
                <a:spcPct val="0"/>
              </a:spcBef>
              <a:spcAft>
                <a:spcPct val="0"/>
              </a:spcAft>
              <a:defRPr/>
            </a:pPr>
            <a:fld id="{8F4BB300-1649-4FF2-BE21-CB779B70954E}" type="slidenum">
              <a:rPr lang="ar-SA">
                <a:solidFill>
                  <a:srgbClr val="000000"/>
                </a:solidFill>
                <a:latin typeface="Arial" pitchFamily="34" charset="0"/>
              </a:rPr>
              <a:pPr rtl="1" fontAlgn="base">
                <a:spcBef>
                  <a:spcPct val="0"/>
                </a:spcBef>
                <a:spcAft>
                  <a:spcPct val="0"/>
                </a:spcAft>
                <a:defRPr/>
              </a:pPr>
              <a:t>‹#›</a:t>
            </a:fld>
            <a:endParaRPr lang="en-US" dirty="0">
              <a:solidFill>
                <a:srgbClr val="000000"/>
              </a:solidFill>
              <a:latin typeface="Arial" pitchFamily="34" charset="0"/>
            </a:endParaRPr>
          </a:p>
        </p:txBody>
      </p:sp>
      <p:sp>
        <p:nvSpPr>
          <p:cNvPr id="15" name="Footer Placeholder 4"/>
          <p:cNvSpPr txBox="1">
            <a:spLocks/>
          </p:cNvSpPr>
          <p:nvPr userDrawn="1"/>
        </p:nvSpPr>
        <p:spPr>
          <a:xfrm>
            <a:off x="8501090" y="6643710"/>
            <a:ext cx="642910" cy="21429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100" b="0" i="0" u="none" strike="noStrike" kern="1200" cap="none" spc="0" normalizeH="0" baseline="0" noProof="0" dirty="0" smtClean="0">
                <a:ln>
                  <a:noFill/>
                </a:ln>
                <a:solidFill>
                  <a:schemeClr val="tx1">
                    <a:tint val="75000"/>
                  </a:schemeClr>
                </a:solidFill>
                <a:effectLst/>
                <a:uLnTx/>
                <a:uFillTx/>
                <a:latin typeface="+mn-lt"/>
                <a:ea typeface="+mn-ea"/>
                <a:cs typeface="+mn-cs"/>
              </a:rPr>
              <a:t>قضاتی</a:t>
            </a:r>
            <a:endParaRPr kumimoji="0" lang="en-US" sz="11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452278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par>
    </p:tnLst>
  </p:timing>
  <p:hf hdr="0" ftr="0" dt="0"/>
  <p:txStyles>
    <p:titleStyle>
      <a:lvl1pPr algn="r" rtl="1" eaLnBrk="0" fontAlgn="base" hangingPunct="0">
        <a:spcBef>
          <a:spcPct val="0"/>
        </a:spcBef>
        <a:spcAft>
          <a:spcPct val="0"/>
        </a:spcAft>
        <a:defRPr sz="2600">
          <a:solidFill>
            <a:schemeClr val="bg1"/>
          </a:solidFill>
          <a:latin typeface="+mj-lt"/>
          <a:ea typeface="+mj-ea"/>
          <a:cs typeface="+mj-cs"/>
        </a:defRPr>
      </a:lvl1pPr>
      <a:lvl2pPr algn="r" rtl="1" eaLnBrk="0" fontAlgn="base" hangingPunct="0">
        <a:spcBef>
          <a:spcPct val="0"/>
        </a:spcBef>
        <a:spcAft>
          <a:spcPct val="0"/>
        </a:spcAft>
        <a:defRPr sz="2600">
          <a:solidFill>
            <a:schemeClr val="bg1"/>
          </a:solidFill>
          <a:latin typeface="Tahoma" pitchFamily="34" charset="0"/>
          <a:cs typeface="Nazanin" pitchFamily="2" charset="-78"/>
        </a:defRPr>
      </a:lvl2pPr>
      <a:lvl3pPr algn="r" rtl="1" eaLnBrk="0" fontAlgn="base" hangingPunct="0">
        <a:spcBef>
          <a:spcPct val="0"/>
        </a:spcBef>
        <a:spcAft>
          <a:spcPct val="0"/>
        </a:spcAft>
        <a:defRPr sz="2600">
          <a:solidFill>
            <a:schemeClr val="bg1"/>
          </a:solidFill>
          <a:latin typeface="Tahoma" pitchFamily="34" charset="0"/>
          <a:cs typeface="Nazanin" pitchFamily="2" charset="-78"/>
        </a:defRPr>
      </a:lvl3pPr>
      <a:lvl4pPr algn="r" rtl="1" eaLnBrk="0" fontAlgn="base" hangingPunct="0">
        <a:spcBef>
          <a:spcPct val="0"/>
        </a:spcBef>
        <a:spcAft>
          <a:spcPct val="0"/>
        </a:spcAft>
        <a:defRPr sz="2600">
          <a:solidFill>
            <a:schemeClr val="bg1"/>
          </a:solidFill>
          <a:latin typeface="Tahoma" pitchFamily="34" charset="0"/>
          <a:cs typeface="Nazanin" pitchFamily="2" charset="-78"/>
        </a:defRPr>
      </a:lvl4pPr>
      <a:lvl5pPr algn="r" rtl="1" eaLnBrk="0" fontAlgn="base" hangingPunct="0">
        <a:spcBef>
          <a:spcPct val="0"/>
        </a:spcBef>
        <a:spcAft>
          <a:spcPct val="0"/>
        </a:spcAft>
        <a:defRPr sz="2600">
          <a:solidFill>
            <a:schemeClr val="bg1"/>
          </a:solidFill>
          <a:latin typeface="Tahoma" pitchFamily="34" charset="0"/>
          <a:cs typeface="Nazanin" pitchFamily="2" charset="-78"/>
        </a:defRPr>
      </a:lvl5pPr>
      <a:lvl6pPr marL="457200" algn="r" rtl="1" eaLnBrk="0" fontAlgn="base" hangingPunct="0">
        <a:spcBef>
          <a:spcPct val="0"/>
        </a:spcBef>
        <a:spcAft>
          <a:spcPct val="0"/>
        </a:spcAft>
        <a:defRPr sz="2600">
          <a:solidFill>
            <a:schemeClr val="bg1"/>
          </a:solidFill>
          <a:latin typeface="Tahoma" pitchFamily="34" charset="0"/>
          <a:cs typeface="Nazanin" pitchFamily="2" charset="-78"/>
        </a:defRPr>
      </a:lvl6pPr>
      <a:lvl7pPr marL="914400" algn="r" rtl="1" eaLnBrk="0" fontAlgn="base" hangingPunct="0">
        <a:spcBef>
          <a:spcPct val="0"/>
        </a:spcBef>
        <a:spcAft>
          <a:spcPct val="0"/>
        </a:spcAft>
        <a:defRPr sz="2600">
          <a:solidFill>
            <a:schemeClr val="bg1"/>
          </a:solidFill>
          <a:latin typeface="Tahoma" pitchFamily="34" charset="0"/>
          <a:cs typeface="Nazanin" pitchFamily="2" charset="-78"/>
        </a:defRPr>
      </a:lvl7pPr>
      <a:lvl8pPr marL="1371600" algn="r" rtl="1" eaLnBrk="0" fontAlgn="base" hangingPunct="0">
        <a:spcBef>
          <a:spcPct val="0"/>
        </a:spcBef>
        <a:spcAft>
          <a:spcPct val="0"/>
        </a:spcAft>
        <a:defRPr sz="2600">
          <a:solidFill>
            <a:schemeClr val="bg1"/>
          </a:solidFill>
          <a:latin typeface="Tahoma" pitchFamily="34" charset="0"/>
          <a:cs typeface="Nazanin" pitchFamily="2" charset="-78"/>
        </a:defRPr>
      </a:lvl8pPr>
      <a:lvl9pPr marL="1828800" algn="r" rtl="1" eaLnBrk="0" fontAlgn="base" hangingPunct="0">
        <a:spcBef>
          <a:spcPct val="0"/>
        </a:spcBef>
        <a:spcAft>
          <a:spcPct val="0"/>
        </a:spcAft>
        <a:defRPr sz="2600">
          <a:solidFill>
            <a:schemeClr val="bg1"/>
          </a:solidFill>
          <a:latin typeface="Tahoma" pitchFamily="34" charset="0"/>
          <a:cs typeface="Nazanin" pitchFamily="2" charset="-78"/>
        </a:defRPr>
      </a:lvl9pPr>
    </p:titleStyle>
    <p:bodyStyle>
      <a:lvl1pPr marL="231775" indent="-231775" algn="r" rtl="1" eaLnBrk="0" fontAlgn="base" hangingPunct="0">
        <a:spcBef>
          <a:spcPct val="20000"/>
        </a:spcBef>
        <a:spcAft>
          <a:spcPct val="0"/>
        </a:spcAft>
        <a:buClr>
          <a:srgbClr val="CC3300"/>
        </a:buClr>
        <a:buFont typeface="Wingdings" pitchFamily="2" charset="2"/>
        <a:buChar char="§"/>
        <a:defRPr sz="2400">
          <a:solidFill>
            <a:srgbClr val="5A514E"/>
          </a:solidFill>
          <a:latin typeface="+mn-lt"/>
          <a:ea typeface="+mn-ea"/>
          <a:cs typeface="+mn-cs"/>
        </a:defRPr>
      </a:lvl1pPr>
      <a:lvl2pPr marL="571500" indent="-225425" algn="r" rtl="1" eaLnBrk="0" fontAlgn="base" hangingPunct="0">
        <a:spcBef>
          <a:spcPct val="20000"/>
        </a:spcBef>
        <a:spcAft>
          <a:spcPct val="0"/>
        </a:spcAft>
        <a:buClr>
          <a:srgbClr val="7F04CA"/>
        </a:buClr>
        <a:buFont typeface="Wingdings" pitchFamily="2" charset="2"/>
        <a:buChar char="§"/>
        <a:defRPr sz="2000">
          <a:solidFill>
            <a:srgbClr val="5A514E"/>
          </a:solidFill>
          <a:latin typeface="+mn-lt"/>
          <a:cs typeface="+mn-cs"/>
        </a:defRPr>
      </a:lvl2pPr>
      <a:lvl3pPr marL="966788" indent="-230188" algn="r" rtl="1" eaLnBrk="0" fontAlgn="base" hangingPunct="0">
        <a:spcBef>
          <a:spcPct val="20000"/>
        </a:spcBef>
        <a:spcAft>
          <a:spcPct val="0"/>
        </a:spcAft>
        <a:buClr>
          <a:srgbClr val="CC3300"/>
        </a:buClr>
        <a:buChar char="•"/>
        <a:defRPr sz="2400" i="1">
          <a:solidFill>
            <a:srgbClr val="5A514E"/>
          </a:solidFill>
          <a:latin typeface="+mn-lt"/>
          <a:cs typeface="+mn-cs"/>
        </a:defRPr>
      </a:lvl3pPr>
      <a:lvl4pPr marL="1374775" indent="-230188" algn="r" rtl="1" eaLnBrk="0" fontAlgn="base" hangingPunct="0">
        <a:spcBef>
          <a:spcPct val="20000"/>
        </a:spcBef>
        <a:spcAft>
          <a:spcPct val="0"/>
        </a:spcAft>
        <a:buClr>
          <a:schemeClr val="tx2"/>
        </a:buClr>
        <a:buChar char="•"/>
        <a:defRPr sz="1600">
          <a:solidFill>
            <a:srgbClr val="5A514E"/>
          </a:solidFill>
          <a:latin typeface="+mn-lt"/>
          <a:cs typeface="+mn-cs"/>
        </a:defRPr>
      </a:lvl4pPr>
      <a:lvl5pPr marL="1768475" indent="-231775" algn="r" rtl="1" eaLnBrk="0" fontAlgn="base" hangingPunct="0">
        <a:spcBef>
          <a:spcPct val="20000"/>
        </a:spcBef>
        <a:spcAft>
          <a:spcPct val="0"/>
        </a:spcAft>
        <a:buClr>
          <a:srgbClr val="CC3300"/>
        </a:buClr>
        <a:buChar char="o"/>
        <a:defRPr sz="1400">
          <a:solidFill>
            <a:srgbClr val="5A514E"/>
          </a:solidFill>
          <a:latin typeface="+mn-lt"/>
          <a:cs typeface="+mn-cs"/>
        </a:defRPr>
      </a:lvl5pPr>
      <a:lvl6pPr marL="2225675" indent="-231775" algn="r" rtl="1" eaLnBrk="0" fontAlgn="base" hangingPunct="0">
        <a:spcBef>
          <a:spcPct val="20000"/>
        </a:spcBef>
        <a:spcAft>
          <a:spcPct val="0"/>
        </a:spcAft>
        <a:buClr>
          <a:srgbClr val="CC3300"/>
        </a:buClr>
        <a:buChar char="o"/>
        <a:defRPr sz="1400">
          <a:solidFill>
            <a:srgbClr val="5A514E"/>
          </a:solidFill>
          <a:latin typeface="+mn-lt"/>
          <a:cs typeface="+mn-cs"/>
        </a:defRPr>
      </a:lvl6pPr>
      <a:lvl7pPr marL="2682875" indent="-231775" algn="r" rtl="1" eaLnBrk="0" fontAlgn="base" hangingPunct="0">
        <a:spcBef>
          <a:spcPct val="20000"/>
        </a:spcBef>
        <a:spcAft>
          <a:spcPct val="0"/>
        </a:spcAft>
        <a:buClr>
          <a:srgbClr val="CC3300"/>
        </a:buClr>
        <a:buChar char="o"/>
        <a:defRPr sz="1400">
          <a:solidFill>
            <a:srgbClr val="5A514E"/>
          </a:solidFill>
          <a:latin typeface="+mn-lt"/>
          <a:cs typeface="+mn-cs"/>
        </a:defRPr>
      </a:lvl7pPr>
      <a:lvl8pPr marL="3140075" indent="-231775" algn="r" rtl="1" eaLnBrk="0" fontAlgn="base" hangingPunct="0">
        <a:spcBef>
          <a:spcPct val="20000"/>
        </a:spcBef>
        <a:spcAft>
          <a:spcPct val="0"/>
        </a:spcAft>
        <a:buClr>
          <a:srgbClr val="CC3300"/>
        </a:buClr>
        <a:buChar char="o"/>
        <a:defRPr sz="1400">
          <a:solidFill>
            <a:srgbClr val="5A514E"/>
          </a:solidFill>
          <a:latin typeface="+mn-lt"/>
          <a:cs typeface="+mn-cs"/>
        </a:defRPr>
      </a:lvl8pPr>
      <a:lvl9pPr marL="3597275" indent="-231775" algn="r" rtl="1" eaLnBrk="0" fontAlgn="base" hangingPunct="0">
        <a:spcBef>
          <a:spcPct val="20000"/>
        </a:spcBef>
        <a:spcAft>
          <a:spcPct val="0"/>
        </a:spcAft>
        <a:buClr>
          <a:srgbClr val="CC3300"/>
        </a:buClr>
        <a:buChar char="o"/>
        <a:defRPr sz="1400">
          <a:solidFill>
            <a:srgbClr val="5A514E"/>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13.xml"/><Relationship Id="rId5" Type="http://schemas.openxmlformats.org/officeDocument/2006/relationships/image" Target="../media/image45.jpe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13.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3.xml"/><Relationship Id="rId5" Type="http://schemas.openxmlformats.org/officeDocument/2006/relationships/image" Target="../media/image62.png"/><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3.xml"/><Relationship Id="rId4" Type="http://schemas.openxmlformats.org/officeDocument/2006/relationships/image" Target="../media/image67.png"/></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Layout" Target="../slideLayouts/slideLayout13.xml"/><Relationship Id="rId1" Type="http://schemas.openxmlformats.org/officeDocument/2006/relationships/video" Target="file:///D:\&#1605;&#1583;&#1740;&#1585;&#1740;&#1578;\&#1605;&#1607;&#1575;&#1585;&#1578;&#1607;&#1575;&#1740;%20&#1593;&#1605;&#1608;&#1605;&#1740;%20&#1605;&#1583;&#1740;&#1585;&#1740;&#1578;\&#1605;&#1583;&#1740;&#1585;&#1740;&#1578;%20&#1602;&#1604;&#1576;&#1607;&#1575;\Videos%20Posted%20by%20goril%20angori-%20&#1606;&#1740;%20&#1606;&#1740;%20&#1582;&#1608;&#1575;&#1576;&#1575;&#1604;&#1608;%20&#1608;%20&#1587;&#1585;&#1578;&#1602;....&#1575;&#1606;&#1711;&#1608;&#1585;&#1740;.mp4"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3.png"/><Relationship Id="rId7" Type="http://schemas.openxmlformats.org/officeDocument/2006/relationships/diagramColors" Target="../diagrams/colors1.xml"/><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5.jpeg"/><Relationship Id="rId4" Type="http://schemas.openxmlformats.org/officeDocument/2006/relationships/diagramData" Target="../diagrams/data1.xml"/><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fa-IR"/>
          </a:p>
        </p:txBody>
      </p:sp>
      <p:pic>
        <p:nvPicPr>
          <p:cNvPr id="6" name="Picture 3" descr="C:\Users\andersonl\Desktop\Florist Background\florist background tit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6" y="-3630"/>
            <a:ext cx="9154886"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bwMode="auto">
          <a:xfrm rot="19057099">
            <a:off x="1838290" y="1493442"/>
            <a:ext cx="4815192"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sz="6000" b="1" i="0" u="none" strike="noStrike" kern="0" spc="50" normalizeH="0" baseline="0" noProof="0" dirty="0" smtClean="0">
                <a:ln w="11430"/>
                <a:solidFill>
                  <a:srgbClr val="FF0000"/>
                </a:solidFill>
                <a:effectLst>
                  <a:outerShdw blurRad="76200" dist="50800" dir="5400000" algn="tl" rotWithShape="0">
                    <a:srgbClr val="000000">
                      <a:alpha val="65000"/>
                    </a:srgbClr>
                  </a:outerShdw>
                </a:effectLst>
                <a:uLnTx/>
                <a:uFillTx/>
                <a:latin typeface="+mj-lt"/>
                <a:ea typeface="+mj-ea"/>
                <a:cs typeface="B Titr" pitchFamily="2" charset="-78"/>
              </a:rPr>
              <a:t>مدیریت بر قلبها</a:t>
            </a:r>
            <a:endParaRPr kumimoji="0" lang="en-US" sz="6000" b="1" i="0" u="none" strike="noStrike" kern="0" spc="50" normalizeH="0" baseline="0" noProof="0" dirty="0">
              <a:ln w="11430"/>
              <a:solidFill>
                <a:srgbClr val="FF0000"/>
              </a:solidFill>
              <a:effectLst>
                <a:outerShdw blurRad="76200" dist="50800" dir="5400000" algn="tl" rotWithShape="0">
                  <a:srgbClr val="000000">
                    <a:alpha val="65000"/>
                  </a:srgbClr>
                </a:outerShdw>
              </a:effectLst>
              <a:uLnTx/>
              <a:uFillTx/>
              <a:latin typeface="+mj-lt"/>
              <a:ea typeface="+mj-ea"/>
              <a:cs typeface="B Titr" pitchFamily="2" charset="-78"/>
            </a:endParaRPr>
          </a:p>
        </p:txBody>
      </p:sp>
      <p:sp>
        <p:nvSpPr>
          <p:cNvPr id="8" name="Rectangle 3"/>
          <p:cNvSpPr txBox="1">
            <a:spLocks noChangeArrowheads="1"/>
          </p:cNvSpPr>
          <p:nvPr/>
        </p:nvSpPr>
        <p:spPr bwMode="auto">
          <a:xfrm>
            <a:off x="2357422" y="5572140"/>
            <a:ext cx="6286543" cy="609616"/>
          </a:xfrm>
          <a:prstGeom prst="rect">
            <a:avLst/>
          </a:prstGeom>
          <a:noFill/>
          <a:ln w="9525">
            <a:noFill/>
            <a:miter lim="800000"/>
            <a:headEnd/>
            <a:tailEnd/>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342900" indent="-342900" algn="r" rtl="1" eaLnBrk="1" hangingPunct="1">
              <a:spcBef>
                <a:spcPct val="20000"/>
              </a:spcBef>
              <a:buClr>
                <a:schemeClr val="folHlink"/>
              </a:buClr>
              <a:buSzPct val="60000"/>
              <a:defRPr/>
            </a:pPr>
            <a:r>
              <a:rPr lang="fa-IR" sz="3200" b="1" kern="0" dirty="0" smtClean="0">
                <a:ln w="11430"/>
                <a:solidFill>
                  <a:srgbClr val="FFFF00"/>
                </a:solidFill>
                <a:effectLst>
                  <a:outerShdw blurRad="50800" dist="39000" dir="5460000" algn="tl">
                    <a:srgbClr val="000000">
                      <a:alpha val="38000"/>
                    </a:srgbClr>
                  </a:outerShdw>
                </a:effectLst>
                <a:cs typeface="B Nazanin" pitchFamily="2" charset="-78"/>
              </a:rPr>
              <a:t>تهیه شده در پارک بازاریابی ایران</a:t>
            </a:r>
            <a:endParaRPr lang="fa-IR" sz="3200" b="1" kern="0" dirty="0">
              <a:ln w="11430"/>
              <a:solidFill>
                <a:srgbClr val="FFFF00"/>
              </a:solidFill>
              <a:effectLst>
                <a:outerShdw blurRad="50800" dist="39000" dir="5460000" algn="tl">
                  <a:srgbClr val="000000">
                    <a:alpha val="38000"/>
                  </a:srgbClr>
                </a:outerShdw>
              </a:effectLst>
              <a:latin typeface="+mn-lt"/>
              <a:cs typeface="B Nazanin" pitchFamily="2" charset="-78"/>
            </a:endParaRPr>
          </a:p>
        </p:txBody>
      </p:sp>
      <p:sp>
        <p:nvSpPr>
          <p:cNvPr id="9" name="Rectangle 8"/>
          <p:cNvSpPr/>
          <p:nvPr/>
        </p:nvSpPr>
        <p:spPr>
          <a:xfrm>
            <a:off x="5643570" y="6345816"/>
            <a:ext cx="976549" cy="369332"/>
          </a:xfrm>
          <a:prstGeom prst="rect">
            <a:avLst/>
          </a:prstGeom>
        </p:spPr>
        <p:txBody>
          <a:bodyPr wrap="none">
            <a:spAutoFit/>
          </a:bodyPr>
          <a:lstStyle/>
          <a:p>
            <a:pPr marL="342900" indent="-342900" algn="ctr" rtl="1">
              <a:spcBef>
                <a:spcPct val="20000"/>
              </a:spcBef>
              <a:buClr>
                <a:schemeClr val="folHlink"/>
              </a:buClr>
              <a:buSzPct val="60000"/>
              <a:defRPr/>
            </a:pPr>
            <a:r>
              <a:rPr lang="fa-IR"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rPr>
              <a:t>پائیز1391 </a:t>
            </a:r>
            <a:endParaRPr lang="fa-IR" kern="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endParaRPr>
          </a:p>
        </p:txBody>
      </p:sp>
      <p:pic>
        <p:nvPicPr>
          <p:cNvPr id="12" name="Picture 7" descr="D:\heart_2.gif"/>
          <p:cNvPicPr>
            <a:picLocks noChangeAspect="1" noChangeArrowheads="1" noCrop="1"/>
          </p:cNvPicPr>
          <p:nvPr/>
        </p:nvPicPr>
        <p:blipFill>
          <a:blip r:embed="rId4" cstate="email"/>
          <a:srcRect/>
          <a:stretch>
            <a:fillRect/>
          </a:stretch>
        </p:blipFill>
        <p:spPr bwMode="auto">
          <a:xfrm>
            <a:off x="5407741" y="1988742"/>
            <a:ext cx="2790825" cy="2971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Rectangle 3"/>
          <p:cNvSpPr txBox="1">
            <a:spLocks noChangeArrowheads="1"/>
          </p:cNvSpPr>
          <p:nvPr/>
        </p:nvSpPr>
        <p:spPr bwMode="auto">
          <a:xfrm>
            <a:off x="2411760" y="5085184"/>
            <a:ext cx="6286543" cy="609616"/>
          </a:xfrm>
          <a:prstGeom prst="rect">
            <a:avLst/>
          </a:prstGeom>
          <a:noFill/>
          <a:ln w="9525">
            <a:noFill/>
            <a:miter lim="800000"/>
            <a:headEnd/>
            <a:tailEnd/>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342900" indent="-342900" algn="r" rtl="1" eaLnBrk="1" hangingPunct="1">
              <a:spcBef>
                <a:spcPct val="20000"/>
              </a:spcBef>
              <a:buClr>
                <a:schemeClr val="folHlink"/>
              </a:buClr>
              <a:buSzPct val="60000"/>
              <a:defRPr/>
            </a:pPr>
            <a:endParaRPr lang="fa-IR" sz="3200" b="1" kern="0" dirty="0">
              <a:ln w="11430"/>
              <a:solidFill>
                <a:srgbClr val="FFFF00"/>
              </a:solidFill>
              <a:effectLst>
                <a:outerShdw blurRad="50800" dist="39000" dir="5460000" algn="tl">
                  <a:srgbClr val="000000">
                    <a:alpha val="38000"/>
                  </a:srgbClr>
                </a:outerShdw>
              </a:effectLst>
              <a:latin typeface="+mn-lt"/>
              <a:cs typeface="B Nazanin" pitchFamily="2" charset="-78"/>
            </a:endParaRPr>
          </a:p>
        </p:txBody>
      </p:sp>
    </p:spTree>
    <p:extLst>
      <p:ext uri="{BB962C8B-B14F-4D97-AF65-F5344CB8AC3E}">
        <p14:creationId xmlns:p14="http://schemas.microsoft.com/office/powerpoint/2010/main" val="2914329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00768"/>
            <a:ext cx="9144000" cy="857256"/>
          </a:xfrm>
        </p:spPr>
        <p:style>
          <a:lnRef idx="0">
            <a:schemeClr val="accent6"/>
          </a:lnRef>
          <a:fillRef idx="3">
            <a:schemeClr val="accent6"/>
          </a:fillRef>
          <a:effectRef idx="3">
            <a:schemeClr val="accent6"/>
          </a:effectRef>
          <a:fontRef idx="minor">
            <a:schemeClr val="lt1"/>
          </a:fontRef>
        </p:style>
        <p:txBody>
          <a:bodyPr/>
          <a:lstStyle/>
          <a:p>
            <a:pPr marL="0" indent="0" algn="ctr">
              <a:buNone/>
            </a:pPr>
            <a:r>
              <a:rPr lang="fa-IR" dirty="0" smtClean="0">
                <a:cs typeface="B Titr" pitchFamily="2" charset="-78"/>
              </a:rPr>
              <a:t>نورمن </a:t>
            </a:r>
            <a:r>
              <a:rPr lang="fa-IR" dirty="0">
                <a:cs typeface="B Titr" pitchFamily="2" charset="-78"/>
              </a:rPr>
              <a:t>وينسنت پيل مي گفت " هنگامي كه از يادگرفتن باز ايستم ، دست و پايم را به قبله بكشيد چون ديگر مرده ام</a:t>
            </a:r>
            <a:r>
              <a:rPr lang="fa-IR" dirty="0" smtClean="0">
                <a:cs typeface="B Titr" pitchFamily="2" charset="-78"/>
              </a:rPr>
              <a:t>.”</a:t>
            </a:r>
            <a:endParaRPr lang="fa-IR" dirty="0"/>
          </a:p>
        </p:txBody>
      </p:sp>
      <p:sp>
        <p:nvSpPr>
          <p:cNvPr id="5" name="Rectangle 2"/>
          <p:cNvSpPr>
            <a:spLocks noChangeArrowheads="1"/>
          </p:cNvSpPr>
          <p:nvPr/>
        </p:nvSpPr>
        <p:spPr bwMode="auto">
          <a:xfrm>
            <a:off x="794658" y="86380"/>
            <a:ext cx="83058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a-IR" sz="2800" dirty="0" smtClean="0">
                <a:solidFill>
                  <a:schemeClr val="bg1"/>
                </a:solidFill>
                <a:latin typeface="+mj-lt"/>
                <a:ea typeface="+mj-ea"/>
                <a:cs typeface="B Titr" pitchFamily="2" charset="-78"/>
              </a:rPr>
              <a:t>آن گاه كه از يادگيري بازمانيد ، به رشد خود پايان داده ايد</a:t>
            </a:r>
          </a:p>
        </p:txBody>
      </p:sp>
      <p:sp>
        <p:nvSpPr>
          <p:cNvPr id="6" name="Rectangle 2"/>
          <p:cNvSpPr>
            <a:spLocks noChangeArrowheads="1"/>
          </p:cNvSpPr>
          <p:nvPr/>
        </p:nvSpPr>
        <p:spPr bwMode="auto">
          <a:xfrm>
            <a:off x="5500694" y="714356"/>
            <a:ext cx="364333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a-IR" sz="2800" dirty="0" smtClean="0">
                <a:solidFill>
                  <a:srgbClr val="002060"/>
                </a:solidFill>
                <a:latin typeface="+mj-lt"/>
                <a:ea typeface="+mj-ea"/>
                <a:cs typeface="B Titr" pitchFamily="2" charset="-78"/>
              </a:rPr>
              <a:t>زگهواره تا گور دانش بجوی</a:t>
            </a:r>
          </a:p>
        </p:txBody>
      </p:sp>
      <p:pic>
        <p:nvPicPr>
          <p:cNvPr id="7" name="Picture 2"/>
          <p:cNvPicPr>
            <a:picLocks noChangeAspect="1" noChangeArrowheads="1"/>
          </p:cNvPicPr>
          <p:nvPr/>
        </p:nvPicPr>
        <p:blipFill>
          <a:blip r:embed="rId2"/>
          <a:srcRect l="23438" t="12695" r="18701" b="14057"/>
          <a:stretch>
            <a:fillRect/>
          </a:stretch>
        </p:blipFill>
        <p:spPr bwMode="auto">
          <a:xfrm>
            <a:off x="1" y="714356"/>
            <a:ext cx="5572131" cy="5290028"/>
          </a:xfrm>
          <a:prstGeom prst="rect">
            <a:avLst/>
          </a:prstGeom>
          <a:noFill/>
          <a:ln w="9525">
            <a:noFill/>
            <a:miter lim="800000"/>
            <a:headEnd/>
            <a:tailEnd/>
          </a:ln>
        </p:spPr>
      </p:pic>
      <p:sp>
        <p:nvSpPr>
          <p:cNvPr id="8" name="Rectangle 3"/>
          <p:cNvSpPr>
            <a:spLocks noChangeArrowheads="1"/>
          </p:cNvSpPr>
          <p:nvPr/>
        </p:nvSpPr>
        <p:spPr bwMode="auto">
          <a:xfrm>
            <a:off x="6429388" y="1643051"/>
            <a:ext cx="1583599" cy="3857651"/>
          </a:xfrm>
          <a:prstGeom prst="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a:defRPr/>
            </a:pPr>
            <a:r>
              <a:rPr lang="fa-IR" sz="2400" b="1" dirty="0">
                <a:solidFill>
                  <a:srgbClr val="FFFF00"/>
                </a:solidFill>
                <a:effectLst>
                  <a:outerShdw blurRad="38100" dist="38100" dir="2700000" algn="tl">
                    <a:srgbClr val="000000"/>
                  </a:outerShdw>
                </a:effectLst>
                <a:cs typeface="B Titr" pitchFamily="2" charset="-78"/>
              </a:rPr>
              <a:t>آخرین تصویر </a:t>
            </a:r>
            <a:r>
              <a:rPr lang="fa-IR" sz="2400" b="1" dirty="0" smtClean="0">
                <a:solidFill>
                  <a:srgbClr val="FFFF00"/>
                </a:solidFill>
                <a:effectLst>
                  <a:outerShdw blurRad="38100" dist="38100" dir="2700000" algn="tl">
                    <a:srgbClr val="000000"/>
                  </a:outerShdw>
                </a:effectLst>
                <a:cs typeface="B Titr" pitchFamily="2" charset="-78"/>
              </a:rPr>
              <a:t>از آخرین لحظه </a:t>
            </a:r>
            <a:r>
              <a:rPr lang="fa-IR" sz="2400" b="1" dirty="0">
                <a:solidFill>
                  <a:srgbClr val="FFFF00"/>
                </a:solidFill>
                <a:effectLst>
                  <a:outerShdw blurRad="38100" dist="38100" dir="2700000" algn="tl">
                    <a:srgbClr val="000000"/>
                  </a:outerShdw>
                </a:effectLst>
                <a:cs typeface="B Titr" pitchFamily="2" charset="-78"/>
              </a:rPr>
              <a:t>زندگی دکتر حسابی</a:t>
            </a:r>
          </a:p>
          <a:p>
            <a:pPr algn="ctr">
              <a:defRPr/>
            </a:pPr>
            <a:endParaRPr lang="fa-IR" sz="1400" b="1" dirty="0">
              <a:solidFill>
                <a:srgbClr val="FFFF00"/>
              </a:solidFill>
              <a:effectLst>
                <a:outerShdw blurRad="38100" dist="38100" dir="2700000" algn="tl">
                  <a:srgbClr val="000000"/>
                </a:outerShdw>
              </a:effectLst>
              <a:cs typeface="B Titr" pitchFamily="2" charset="-78"/>
            </a:endParaRPr>
          </a:p>
          <a:p>
            <a:pPr algn="ctr">
              <a:defRPr/>
            </a:pPr>
            <a:endParaRPr lang="fa-IR" sz="1400" b="1" dirty="0">
              <a:solidFill>
                <a:srgbClr val="FFFF00"/>
              </a:solidFill>
              <a:effectLst>
                <a:outerShdw blurRad="38100" dist="38100" dir="2700000" algn="tl">
                  <a:srgbClr val="000000"/>
                </a:outerShdw>
              </a:effectLst>
              <a:cs typeface="B Titr" pitchFamily="2" charset="-78"/>
            </a:endParaRPr>
          </a:p>
          <a:p>
            <a:pPr algn="ctr">
              <a:defRPr/>
            </a:pPr>
            <a:r>
              <a:rPr lang="fa-IR" sz="2000" b="1" dirty="0">
                <a:solidFill>
                  <a:srgbClr val="FFFF00"/>
                </a:solidFill>
                <a:effectLst>
                  <a:outerShdw blurRad="38100" dist="38100" dir="2700000" algn="tl">
                    <a:srgbClr val="000000"/>
                  </a:outerShdw>
                </a:effectLst>
                <a:cs typeface="B Titr" pitchFamily="2" charset="-78"/>
              </a:rPr>
              <a:t>روحش شاد</a:t>
            </a:r>
            <a:endParaRPr lang="en-US" sz="2000" b="1" dirty="0">
              <a:solidFill>
                <a:srgbClr val="FFFF00"/>
              </a:solidFill>
              <a:effectLst>
                <a:outerShdw blurRad="38100" dist="38100" dir="2700000" algn="tl">
                  <a:srgbClr val="000000"/>
                </a:outerShdw>
              </a:effectLst>
              <a:cs typeface="B Titr" pitchFamily="2" charset="-78"/>
            </a:endParaRPr>
          </a:p>
        </p:txBody>
      </p:sp>
      <p:sp>
        <p:nvSpPr>
          <p:cNvPr id="9" name="Slide Number Placeholder 3"/>
          <p:cNvSpPr>
            <a:spLocks noGrp="1"/>
          </p:cNvSpPr>
          <p:nvPr>
            <p:ph type="sldNum" sz="quarter" idx="10"/>
          </p:nvPr>
        </p:nvSpPr>
        <p:spPr>
          <a:xfrm>
            <a:off x="457200" y="6381774"/>
            <a:ext cx="2133600" cy="476250"/>
          </a:xfrm>
        </p:spPr>
        <p:txBody>
          <a:bodyPr/>
          <a:lstStyle/>
          <a:p>
            <a:pPr>
              <a:defRPr/>
            </a:pPr>
            <a:fld id="{108D4DD5-F192-485C-A49A-5C76E2CE4FD9}" type="slidenum">
              <a:rPr lang="ar-SA"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20874214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Scale>
                                      <p:cBhvr>
                                        <p:cTn id="14"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tgtEl>
                                        <p:attrNameLst>
                                          <p:attrName>ppt_x</p:attrName>
                                          <p:attrName>ppt_y</p:attrName>
                                        </p:attrNameLst>
                                      </p:cBhvr>
                                    </p:animMotion>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strVal val="#ppt_w*0.05"/>
                                          </p:val>
                                        </p:tav>
                                        <p:tav tm="100000">
                                          <p:val>
                                            <p:strVal val="#ppt_w"/>
                                          </p:val>
                                        </p:tav>
                                      </p:tavLst>
                                    </p:anim>
                                    <p:anim calcmode="lin" valueType="num">
                                      <p:cBhvr>
                                        <p:cTn id="22" dur="500" fill="hold"/>
                                        <p:tgtEl>
                                          <p:spTgt spid="8"/>
                                        </p:tgtEl>
                                        <p:attrNameLst>
                                          <p:attrName>ppt_h</p:attrName>
                                        </p:attrNameLst>
                                      </p:cBhvr>
                                      <p:tavLst>
                                        <p:tav tm="0">
                                          <p:val>
                                            <p:strVal val="#ppt_h"/>
                                          </p:val>
                                        </p:tav>
                                        <p:tav tm="100000">
                                          <p:val>
                                            <p:strVal val="#ppt_h"/>
                                          </p:val>
                                        </p:tav>
                                      </p:tavLst>
                                    </p:anim>
                                    <p:anim calcmode="lin" valueType="num">
                                      <p:cBhvr>
                                        <p:cTn id="23" dur="500" fill="hold"/>
                                        <p:tgtEl>
                                          <p:spTgt spid="8"/>
                                        </p:tgtEl>
                                        <p:attrNameLst>
                                          <p:attrName>ppt_x</p:attrName>
                                        </p:attrNameLst>
                                      </p:cBhvr>
                                      <p:tavLst>
                                        <p:tav tm="0">
                                          <p:val>
                                            <p:strVal val="#ppt_x-.2"/>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Effect transition="in" filter="fade">
                                      <p:cBhvr>
                                        <p:cTn id="25" dur="500"/>
                                        <p:tgtEl>
                                          <p:spTgt spid="8"/>
                                        </p:tgtEl>
                                      </p:cBhvr>
                                    </p:animEffect>
                                  </p:childTnLst>
                                </p:cTn>
                              </p:par>
                            </p:childTnLst>
                          </p:cTn>
                        </p:par>
                        <p:par>
                          <p:cTn id="26" fill="hold">
                            <p:stCondLst>
                              <p:cond delay="500"/>
                            </p:stCondLst>
                            <p:childTnLst>
                              <p:par>
                                <p:cTn id="27" presetID="15"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fade">
                                      <p:cBhvr>
                                        <p:cTn id="37" dur="1000"/>
                                        <p:tgtEl>
                                          <p:spTgt spid="3">
                                            <p:txEl>
                                              <p:pRg st="0" end="0"/>
                                            </p:txEl>
                                          </p:spTgt>
                                        </p:tgtEl>
                                      </p:cBhvr>
                                    </p:animEffect>
                                    <p:anim calcmode="lin" valueType="num">
                                      <p:cBhvr>
                                        <p:cTn id="3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l="19148" t="6731" r="19150" b="12631"/>
          <a:stretch>
            <a:fillRect/>
          </a:stretch>
        </p:blipFill>
        <p:spPr bwMode="auto">
          <a:xfrm>
            <a:off x="214282" y="857232"/>
            <a:ext cx="2071702" cy="2928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a:spLocks noChangeArrowheads="1"/>
          </p:cNvSpPr>
          <p:nvPr/>
        </p:nvSpPr>
        <p:spPr bwMode="auto">
          <a:xfrm>
            <a:off x="794658" y="86380"/>
            <a:ext cx="8305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a-IR" sz="2400" dirty="0" smtClean="0">
                <a:solidFill>
                  <a:schemeClr val="bg1"/>
                </a:solidFill>
                <a:latin typeface="+mj-lt"/>
                <a:ea typeface="+mj-ea"/>
                <a:cs typeface="B Titr" pitchFamily="2" charset="-78"/>
              </a:rPr>
              <a:t>به جاي سختكوشي ، هوشمندانه تر كار كنيد</a:t>
            </a:r>
          </a:p>
        </p:txBody>
      </p:sp>
      <p:sp>
        <p:nvSpPr>
          <p:cNvPr id="8" name="Rectangle 7"/>
          <p:cNvSpPr/>
          <p:nvPr/>
        </p:nvSpPr>
        <p:spPr>
          <a:xfrm>
            <a:off x="2500298" y="785794"/>
            <a:ext cx="6429420" cy="3046988"/>
          </a:xfrm>
          <a:prstGeom prst="rect">
            <a:avLst/>
          </a:prstGeom>
          <a:solidFill>
            <a:srgbClr val="990033"/>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just" rtl="1"/>
            <a:r>
              <a:rPr lang="fa-IR" sz="2400" dirty="0" smtClean="0">
                <a:solidFill>
                  <a:schemeClr val="lt1"/>
                </a:solidFill>
              </a:rPr>
              <a:t>از يكي از كارآفرينان پيروزمند درخواست شد تا رمز موفقيت خود را با گروه دانشجويان در ميان بگذارد. او چنين گفت " اين كوتاه ترين سخنراني در جهان خواهد بود ، زيرا پيروز شدن بسيار آسان است. تنها كاري كه بايد بكنيد ، نيمي از روز را كار كردن است مي توانيد دوازده ساعت نخست يا دوم را برگزينيد.</a:t>
            </a:r>
          </a:p>
          <a:p>
            <a:pPr algn="just" rtl="1"/>
            <a:r>
              <a:rPr lang="fa-IR" sz="2400" dirty="0" smtClean="0">
                <a:solidFill>
                  <a:schemeClr val="lt1"/>
                </a:solidFill>
              </a:rPr>
              <a:t>اگر براي انديشيدن ، راهبرد گذاري و تنظيم اولويت ها به خود ايست ندهيد ، تمام وقت سخت كار خواهيد كرد بدون اين كه از انجام هوشمندانه كارها بهره مند شويد.</a:t>
            </a:r>
          </a:p>
        </p:txBody>
      </p:sp>
      <p:sp>
        <p:nvSpPr>
          <p:cNvPr id="9" name="Rectangle 2"/>
          <p:cNvSpPr>
            <a:spLocks noChangeArrowheads="1"/>
          </p:cNvSpPr>
          <p:nvPr/>
        </p:nvSpPr>
        <p:spPr bwMode="auto">
          <a:xfrm>
            <a:off x="3286116" y="5000636"/>
            <a:ext cx="2000232" cy="830997"/>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algn="ctr" rtl="1"/>
            <a:r>
              <a:rPr lang="fa-IR" sz="2400" dirty="0" smtClean="0">
                <a:solidFill>
                  <a:srgbClr val="FFFF00"/>
                </a:solidFill>
                <a:latin typeface="+mj-lt"/>
                <a:ea typeface="+mj-ea"/>
                <a:cs typeface="B Titr" pitchFamily="2" charset="-78"/>
              </a:rPr>
              <a:t>آیا اره خود را تیز کرده اید ؟</a:t>
            </a:r>
          </a:p>
        </p:txBody>
      </p:sp>
      <p:pic>
        <p:nvPicPr>
          <p:cNvPr id="37890" name="Picture 2" descr="D:\imagesCA574A0G.jpg"/>
          <p:cNvPicPr>
            <a:picLocks noChangeAspect="1" noChangeArrowheads="1"/>
          </p:cNvPicPr>
          <p:nvPr/>
        </p:nvPicPr>
        <p:blipFill>
          <a:blip r:embed="rId3"/>
          <a:srcRect/>
          <a:stretch>
            <a:fillRect/>
          </a:stretch>
        </p:blipFill>
        <p:spPr bwMode="auto">
          <a:xfrm>
            <a:off x="1071538" y="4143380"/>
            <a:ext cx="2000264" cy="2512832"/>
          </a:xfrm>
          <a:prstGeom prst="rect">
            <a:avLst/>
          </a:prstGeom>
          <a:noFill/>
        </p:spPr>
      </p:pic>
      <p:pic>
        <p:nvPicPr>
          <p:cNvPr id="37891" name="Picture 3" descr="D:\imagesCAPF41O1.jpg"/>
          <p:cNvPicPr>
            <a:picLocks noChangeAspect="1" noChangeArrowheads="1"/>
          </p:cNvPicPr>
          <p:nvPr/>
        </p:nvPicPr>
        <p:blipFill>
          <a:blip r:embed="rId4"/>
          <a:srcRect/>
          <a:stretch>
            <a:fillRect/>
          </a:stretch>
        </p:blipFill>
        <p:spPr bwMode="auto">
          <a:xfrm>
            <a:off x="5500694" y="4214818"/>
            <a:ext cx="3409430" cy="2071702"/>
          </a:xfrm>
          <a:prstGeom prst="rect">
            <a:avLst/>
          </a:prstGeom>
          <a:noFill/>
        </p:spPr>
      </p:pic>
      <p:sp>
        <p:nvSpPr>
          <p:cNvPr id="10" name="Slide Number Placeholder 3"/>
          <p:cNvSpPr>
            <a:spLocks noGrp="1"/>
          </p:cNvSpPr>
          <p:nvPr>
            <p:ph type="sldNum" sz="quarter" idx="10"/>
          </p:nvPr>
        </p:nvSpPr>
        <p:spPr>
          <a:xfrm>
            <a:off x="457200" y="6245225"/>
            <a:ext cx="2133600" cy="476250"/>
          </a:xfrm>
        </p:spPr>
        <p:txBody>
          <a:bodyPr/>
          <a:lstStyle/>
          <a:p>
            <a:pPr>
              <a:defRPr/>
            </a:pPr>
            <a:fld id="{108D4DD5-F192-485C-A49A-5C76E2CE4FD9}" type="slidenum">
              <a:rPr lang="ar-SA"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7063621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7891"/>
                                        </p:tgtEl>
                                        <p:attrNameLst>
                                          <p:attrName>style.visibility</p:attrName>
                                        </p:attrNameLst>
                                      </p:cBhvr>
                                      <p:to>
                                        <p:strVal val="visible"/>
                                      </p:to>
                                    </p:set>
                                    <p:animEffect transition="in" filter="fade">
                                      <p:cBhvr>
                                        <p:cTn id="13" dur="1000"/>
                                        <p:tgtEl>
                                          <p:spTgt spid="37891"/>
                                        </p:tgtEl>
                                      </p:cBhvr>
                                    </p:animEffect>
                                    <p:anim calcmode="lin" valueType="num">
                                      <p:cBhvr>
                                        <p:cTn id="14" dur="1000" fill="hold"/>
                                        <p:tgtEl>
                                          <p:spTgt spid="37891"/>
                                        </p:tgtEl>
                                        <p:attrNameLst>
                                          <p:attrName>ppt_x</p:attrName>
                                        </p:attrNameLst>
                                      </p:cBhvr>
                                      <p:tavLst>
                                        <p:tav tm="0">
                                          <p:val>
                                            <p:strVal val="#ppt_x"/>
                                          </p:val>
                                        </p:tav>
                                        <p:tav tm="100000">
                                          <p:val>
                                            <p:strVal val="#ppt_x"/>
                                          </p:val>
                                        </p:tav>
                                      </p:tavLst>
                                    </p:anim>
                                    <p:anim calcmode="lin" valueType="num">
                                      <p:cBhvr>
                                        <p:cTn id="15" dur="1000" fill="hold"/>
                                        <p:tgtEl>
                                          <p:spTgt spid="3789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1000"/>
                            </p:stCondLst>
                            <p:childTnLst>
                              <p:par>
                                <p:cTn id="25" presetID="52" presetClass="entr" presetSubtype="0" fill="hold" nodeType="afterEffect">
                                  <p:stCondLst>
                                    <p:cond delay="0"/>
                                  </p:stCondLst>
                                  <p:childTnLst>
                                    <p:set>
                                      <p:cBhvr>
                                        <p:cTn id="26" dur="1" fill="hold">
                                          <p:stCondLst>
                                            <p:cond delay="0"/>
                                          </p:stCondLst>
                                        </p:cTn>
                                        <p:tgtEl>
                                          <p:spTgt spid="5122"/>
                                        </p:tgtEl>
                                        <p:attrNameLst>
                                          <p:attrName>style.visibility</p:attrName>
                                        </p:attrNameLst>
                                      </p:cBhvr>
                                      <p:to>
                                        <p:strVal val="visible"/>
                                      </p:to>
                                    </p:set>
                                    <p:animScale>
                                      <p:cBhvr>
                                        <p:cTn id="27" dur="1000" decel="50000" fill="hold">
                                          <p:stCondLst>
                                            <p:cond delay="0"/>
                                          </p:stCondLst>
                                        </p:cTn>
                                        <p:tgtEl>
                                          <p:spTgt spid="51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5122"/>
                                        </p:tgtEl>
                                        <p:attrNameLst>
                                          <p:attrName>ppt_x</p:attrName>
                                          <p:attrName>ppt_y</p:attrName>
                                        </p:attrNameLst>
                                      </p:cBhvr>
                                    </p:animMotion>
                                    <p:animEffect transition="in" filter="fade">
                                      <p:cBhvr>
                                        <p:cTn id="29" dur="1000"/>
                                        <p:tgtEl>
                                          <p:spTgt spid="5122"/>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 calcmode="lin" valueType="num">
                                      <p:cBhvr>
                                        <p:cTn id="36" dur="500" fill="hold"/>
                                        <p:tgtEl>
                                          <p:spTgt spid="9"/>
                                        </p:tgtEl>
                                        <p:attrNameLst>
                                          <p:attrName>style.rotation</p:attrName>
                                        </p:attrNameLst>
                                      </p:cBhvr>
                                      <p:tavLst>
                                        <p:tav tm="0">
                                          <p:val>
                                            <p:fltVal val="360"/>
                                          </p:val>
                                        </p:tav>
                                        <p:tav tm="100000">
                                          <p:val>
                                            <p:fltVal val="0"/>
                                          </p:val>
                                        </p:tav>
                                      </p:tavLst>
                                    </p:anim>
                                    <p:animEffect transition="in" filter="fade">
                                      <p:cBhvr>
                                        <p:cTn id="37" dur="500"/>
                                        <p:tgtEl>
                                          <p:spTgt spid="9"/>
                                        </p:tgtEl>
                                      </p:cBhvr>
                                    </p:animEffect>
                                  </p:childTnLst>
                                </p:cTn>
                              </p:par>
                            </p:childTnLst>
                          </p:cTn>
                        </p:par>
                        <p:par>
                          <p:cTn id="38" fill="hold">
                            <p:stCondLst>
                              <p:cond delay="500"/>
                            </p:stCondLst>
                            <p:childTnLst>
                              <p:par>
                                <p:cTn id="39" presetID="47" presetClass="entr" presetSubtype="0" fill="hold" nodeType="afterEffect">
                                  <p:stCondLst>
                                    <p:cond delay="0"/>
                                  </p:stCondLst>
                                  <p:childTnLst>
                                    <p:set>
                                      <p:cBhvr>
                                        <p:cTn id="40" dur="1" fill="hold">
                                          <p:stCondLst>
                                            <p:cond delay="0"/>
                                          </p:stCondLst>
                                        </p:cTn>
                                        <p:tgtEl>
                                          <p:spTgt spid="37890"/>
                                        </p:tgtEl>
                                        <p:attrNameLst>
                                          <p:attrName>style.visibility</p:attrName>
                                        </p:attrNameLst>
                                      </p:cBhvr>
                                      <p:to>
                                        <p:strVal val="visible"/>
                                      </p:to>
                                    </p:set>
                                    <p:animEffect transition="in" filter="fade">
                                      <p:cBhvr>
                                        <p:cTn id="41" dur="1000"/>
                                        <p:tgtEl>
                                          <p:spTgt spid="37890"/>
                                        </p:tgtEl>
                                      </p:cBhvr>
                                    </p:animEffect>
                                    <p:anim calcmode="lin" valueType="num">
                                      <p:cBhvr>
                                        <p:cTn id="42" dur="1000" fill="hold"/>
                                        <p:tgtEl>
                                          <p:spTgt spid="37890"/>
                                        </p:tgtEl>
                                        <p:attrNameLst>
                                          <p:attrName>ppt_x</p:attrName>
                                        </p:attrNameLst>
                                      </p:cBhvr>
                                      <p:tavLst>
                                        <p:tav tm="0">
                                          <p:val>
                                            <p:strVal val="#ppt_x"/>
                                          </p:val>
                                        </p:tav>
                                        <p:tav tm="100000">
                                          <p:val>
                                            <p:strVal val="#ppt_x"/>
                                          </p:val>
                                        </p:tav>
                                      </p:tavLst>
                                    </p:anim>
                                    <p:anim calcmode="lin" valueType="num">
                                      <p:cBhvr>
                                        <p:cTn id="43" dur="1000" fill="hold"/>
                                        <p:tgtEl>
                                          <p:spTgt spid="378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3277254"/>
            <a:ext cx="3790947" cy="3080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3395" y="3252806"/>
            <a:ext cx="4219133" cy="3105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a:spLocks noChangeArrowheads="1"/>
          </p:cNvSpPr>
          <p:nvPr/>
        </p:nvSpPr>
        <p:spPr bwMode="auto">
          <a:xfrm>
            <a:off x="794658" y="86380"/>
            <a:ext cx="8305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a-IR" sz="2400" dirty="0" smtClean="0">
                <a:solidFill>
                  <a:schemeClr val="bg1"/>
                </a:solidFill>
                <a:latin typeface="+mj-lt"/>
                <a:ea typeface="+mj-ea"/>
                <a:cs typeface="B Titr" pitchFamily="2" charset="-78"/>
              </a:rPr>
              <a:t>در برابر هر چيزي بايستيد ، آن هم پايداري مي كند</a:t>
            </a:r>
          </a:p>
        </p:txBody>
      </p:sp>
      <p:sp>
        <p:nvSpPr>
          <p:cNvPr id="9" name="Rectangle 1"/>
          <p:cNvSpPr>
            <a:spLocks noChangeArrowheads="1"/>
          </p:cNvSpPr>
          <p:nvPr/>
        </p:nvSpPr>
        <p:spPr bwMode="auto">
          <a:xfrm>
            <a:off x="357158" y="928670"/>
            <a:ext cx="8643953" cy="1938992"/>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nchor="ctr">
            <a:spAutoFit/>
          </a:bodyPr>
          <a:lstStyle/>
          <a:p>
            <a:pPr algn="just" rtl="1" eaLnBrk="0" hangingPunct="0"/>
            <a:r>
              <a:rPr lang="fa-IR" sz="2400" dirty="0" smtClean="0">
                <a:latin typeface="Calibri" pitchFamily="34" charset="0"/>
                <a:ea typeface="Calibri" pitchFamily="34" charset="0"/>
                <a:cs typeface="B Lotus" pitchFamily="2" charset="-78"/>
              </a:rPr>
              <a:t>اگر </a:t>
            </a:r>
            <a:r>
              <a:rPr lang="fa-IR" sz="2400" dirty="0">
                <a:latin typeface="Calibri" pitchFamily="34" charset="0"/>
                <a:ea typeface="Calibri" pitchFamily="34" charset="0"/>
                <a:cs typeface="B Lotus" pitchFamily="2" charset="-78"/>
              </a:rPr>
              <a:t>چيزي شما را مي آزارد و با آن كنار نمي آييد ، احساس خود را به بند كشيده ايد.از سوي ديگر ، چنانچه با چيزهاي آزار دهنده بسازيد ، در گذر زمان مساله نابود مي شود.</a:t>
            </a:r>
            <a:endParaRPr lang="en-US" sz="2400" dirty="0">
              <a:cs typeface="B Lotus" pitchFamily="2" charset="-78"/>
            </a:endParaRPr>
          </a:p>
          <a:p>
            <a:pPr algn="just" rtl="1" eaLnBrk="0" hangingPunct="0"/>
            <a:r>
              <a:rPr lang="fa-IR" sz="2400" dirty="0">
                <a:latin typeface="Calibri" pitchFamily="34" charset="0"/>
                <a:cs typeface="B Lotus" pitchFamily="2" charset="-78"/>
              </a:rPr>
              <a:t>آيا هرگز پيش خود گفته ايد " خوشحالم كه مساله را از ذهنم كنار گذاشته ام؟"</a:t>
            </a:r>
            <a:endParaRPr lang="en-US" sz="2400" dirty="0">
              <a:cs typeface="B Lotus" pitchFamily="2" charset="-78"/>
            </a:endParaRPr>
          </a:p>
          <a:p>
            <a:pPr algn="just" rtl="1" eaLnBrk="0" hangingPunct="0"/>
            <a:r>
              <a:rPr lang="fa-IR" sz="2400" dirty="0">
                <a:latin typeface="Calibri" pitchFamily="34" charset="0"/>
                <a:cs typeface="B Lotus" pitchFamily="2" charset="-78"/>
              </a:rPr>
              <a:t>در برابر هر چيزي بايستيد ، آن هم پايداري مي كند. تا هنگامي كه با احساس خود كنار بياييد ، در درونتان انباشته مي مانند</a:t>
            </a:r>
            <a:r>
              <a:rPr lang="fa-IR" sz="2400" dirty="0" smtClean="0">
                <a:latin typeface="Calibri" pitchFamily="34" charset="0"/>
                <a:cs typeface="B Lotus" pitchFamily="2" charset="-78"/>
              </a:rPr>
              <a:t>.</a:t>
            </a:r>
            <a:endParaRPr lang="en-US" dirty="0">
              <a:cs typeface="B Lotus" pitchFamily="2" charset="-78"/>
            </a:endParaRPr>
          </a:p>
        </p:txBody>
      </p:sp>
      <p:sp>
        <p:nvSpPr>
          <p:cNvPr id="6" name="Slide Number Placeholder 3"/>
          <p:cNvSpPr>
            <a:spLocks noGrp="1"/>
          </p:cNvSpPr>
          <p:nvPr>
            <p:ph type="sldNum" sz="quarter" idx="10"/>
          </p:nvPr>
        </p:nvSpPr>
        <p:spPr>
          <a:xfrm>
            <a:off x="457200" y="6381774"/>
            <a:ext cx="2133600" cy="476250"/>
          </a:xfrm>
        </p:spPr>
        <p:txBody>
          <a:bodyPr/>
          <a:lstStyle/>
          <a:p>
            <a:pPr>
              <a:defRPr/>
            </a:pPr>
            <a:fld id="{108D4DD5-F192-485C-A49A-5C76E2CE4FD9}" type="slidenum">
              <a:rPr lang="ar-SA" smtClean="0">
                <a:solidFill>
                  <a:srgbClr val="000000"/>
                </a:solidFill>
              </a:rPr>
              <a:pPr>
                <a:defRPr/>
              </a:pPr>
              <a:t>12</a:t>
            </a:fld>
            <a:endParaRPr lang="en-US" dirty="0">
              <a:solidFill>
                <a:srgbClr val="000000"/>
              </a:solidFill>
            </a:endParaRPr>
          </a:p>
        </p:txBody>
      </p:sp>
    </p:spTree>
    <p:extLst>
      <p:ext uri="{BB962C8B-B14F-4D97-AF65-F5344CB8AC3E}">
        <p14:creationId xmlns:p14="http://schemas.microsoft.com/office/powerpoint/2010/main" val="2769155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900" decel="100000" fill="hold"/>
                                        <p:tgtEl>
                                          <p:spTgt spid="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8" fill="hold">
                            <p:stCondLst>
                              <p:cond delay="1000"/>
                            </p:stCondLst>
                            <p:childTnLst>
                              <p:par>
                                <p:cTn id="19" presetID="52" presetClass="entr" presetSubtype="0" fill="hold" nodeType="afterEffect">
                                  <p:stCondLst>
                                    <p:cond delay="0"/>
                                  </p:stCondLst>
                                  <p:childTnLst>
                                    <p:set>
                                      <p:cBhvr>
                                        <p:cTn id="20" dur="1" fill="hold">
                                          <p:stCondLst>
                                            <p:cond delay="0"/>
                                          </p:stCondLst>
                                        </p:cTn>
                                        <p:tgtEl>
                                          <p:spTgt spid="18435"/>
                                        </p:tgtEl>
                                        <p:attrNameLst>
                                          <p:attrName>style.visibility</p:attrName>
                                        </p:attrNameLst>
                                      </p:cBhvr>
                                      <p:to>
                                        <p:strVal val="visible"/>
                                      </p:to>
                                    </p:set>
                                    <p:animScale>
                                      <p:cBhvr>
                                        <p:cTn id="21" dur="1000" decel="50000" fill="hold">
                                          <p:stCondLst>
                                            <p:cond delay="0"/>
                                          </p:stCondLst>
                                        </p:cTn>
                                        <p:tgtEl>
                                          <p:spTgt spid="184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8435"/>
                                        </p:tgtEl>
                                        <p:attrNameLst>
                                          <p:attrName>ppt_x</p:attrName>
                                          <p:attrName>ppt_y</p:attrName>
                                        </p:attrNameLst>
                                      </p:cBhvr>
                                    </p:animMotion>
                                    <p:animEffect transition="in" filter="fade">
                                      <p:cBhvr>
                                        <p:cTn id="23" dur="1000"/>
                                        <p:tgtEl>
                                          <p:spTgt spid="18435"/>
                                        </p:tgtEl>
                                      </p:cBhvr>
                                    </p:animEffect>
                                  </p:childTnLst>
                                </p:cTn>
                              </p:par>
                            </p:childTnLst>
                          </p:cTn>
                        </p:par>
                        <p:par>
                          <p:cTn id="24" fill="hold">
                            <p:stCondLst>
                              <p:cond delay="2000"/>
                            </p:stCondLst>
                            <p:childTnLst>
                              <p:par>
                                <p:cTn id="25" presetID="52" presetClass="entr" presetSubtype="0" fill="hold" nodeType="afterEffect">
                                  <p:stCondLst>
                                    <p:cond delay="0"/>
                                  </p:stCondLst>
                                  <p:childTnLst>
                                    <p:set>
                                      <p:cBhvr>
                                        <p:cTn id="26" dur="1" fill="hold">
                                          <p:stCondLst>
                                            <p:cond delay="0"/>
                                          </p:stCondLst>
                                        </p:cTn>
                                        <p:tgtEl>
                                          <p:spTgt spid="18434"/>
                                        </p:tgtEl>
                                        <p:attrNameLst>
                                          <p:attrName>style.visibility</p:attrName>
                                        </p:attrNameLst>
                                      </p:cBhvr>
                                      <p:to>
                                        <p:strVal val="visible"/>
                                      </p:to>
                                    </p:set>
                                    <p:animScale>
                                      <p:cBhvr>
                                        <p:cTn id="27" dur="1000" decel="50000" fill="hold">
                                          <p:stCondLst>
                                            <p:cond delay="0"/>
                                          </p:stCondLst>
                                        </p:cTn>
                                        <p:tgtEl>
                                          <p:spTgt spid="184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8434"/>
                                        </p:tgtEl>
                                        <p:attrNameLst>
                                          <p:attrName>ppt_x</p:attrName>
                                          <p:attrName>ppt_y</p:attrName>
                                        </p:attrNameLst>
                                      </p:cBhvr>
                                    </p:animMotion>
                                    <p:animEffect transition="in" filter="fade">
                                      <p:cBhvr>
                                        <p:cTn id="29" dur="1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22091" y="947742"/>
            <a:ext cx="3279065" cy="2695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a:spLocks noChangeArrowheads="1"/>
          </p:cNvSpPr>
          <p:nvPr/>
        </p:nvSpPr>
        <p:spPr bwMode="auto">
          <a:xfrm>
            <a:off x="794658" y="86380"/>
            <a:ext cx="8305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a-IR" sz="2400" dirty="0" smtClean="0">
                <a:solidFill>
                  <a:schemeClr val="bg1"/>
                </a:solidFill>
                <a:latin typeface="+mj-lt"/>
                <a:ea typeface="+mj-ea"/>
                <a:cs typeface="B Titr" pitchFamily="2" charset="-78"/>
              </a:rPr>
              <a:t>نه پيروزي پايدار است و نه شكست مرگ آور</a:t>
            </a:r>
          </a:p>
        </p:txBody>
      </p:sp>
      <p:pic>
        <p:nvPicPr>
          <p:cNvPr id="38915" name="Picture 3" descr="D:\imagesCACOPIIF.jpg"/>
          <p:cNvPicPr>
            <a:picLocks noChangeAspect="1" noChangeArrowheads="1"/>
          </p:cNvPicPr>
          <p:nvPr/>
        </p:nvPicPr>
        <p:blipFill>
          <a:blip r:embed="rId4"/>
          <a:srcRect/>
          <a:stretch>
            <a:fillRect/>
          </a:stretch>
        </p:blipFill>
        <p:spPr bwMode="auto">
          <a:xfrm>
            <a:off x="142844" y="714356"/>
            <a:ext cx="2953904" cy="1947864"/>
          </a:xfrm>
          <a:prstGeom prst="rect">
            <a:avLst/>
          </a:prstGeom>
          <a:noFill/>
        </p:spPr>
      </p:pic>
      <p:pic>
        <p:nvPicPr>
          <p:cNvPr id="38917" name="Picture 5" descr="D:\imagesCAUMXXVI.jpg"/>
          <p:cNvPicPr>
            <a:picLocks noChangeAspect="1" noChangeArrowheads="1"/>
          </p:cNvPicPr>
          <p:nvPr/>
        </p:nvPicPr>
        <p:blipFill>
          <a:blip r:embed="rId5"/>
          <a:srcRect/>
          <a:stretch>
            <a:fillRect/>
          </a:stretch>
        </p:blipFill>
        <p:spPr bwMode="auto">
          <a:xfrm>
            <a:off x="642910" y="2714620"/>
            <a:ext cx="1714512" cy="1714512"/>
          </a:xfrm>
          <a:prstGeom prst="rect">
            <a:avLst/>
          </a:prstGeom>
          <a:noFill/>
        </p:spPr>
      </p:pic>
      <p:pic>
        <p:nvPicPr>
          <p:cNvPr id="38918" name="Picture 6" descr="D:\imagesCA73K9S2.jpg"/>
          <p:cNvPicPr>
            <a:picLocks noChangeAspect="1" noChangeArrowheads="1"/>
          </p:cNvPicPr>
          <p:nvPr/>
        </p:nvPicPr>
        <p:blipFill>
          <a:blip r:embed="rId6"/>
          <a:srcRect/>
          <a:stretch>
            <a:fillRect/>
          </a:stretch>
        </p:blipFill>
        <p:spPr bwMode="auto">
          <a:xfrm>
            <a:off x="2678893" y="1500174"/>
            <a:ext cx="2678925" cy="2143140"/>
          </a:xfrm>
          <a:prstGeom prst="rect">
            <a:avLst/>
          </a:prstGeom>
          <a:noFill/>
        </p:spPr>
      </p:pic>
      <p:sp>
        <p:nvSpPr>
          <p:cNvPr id="13" name="Rectangle 12"/>
          <p:cNvSpPr/>
          <p:nvPr/>
        </p:nvSpPr>
        <p:spPr>
          <a:xfrm>
            <a:off x="0" y="4549700"/>
            <a:ext cx="9144000" cy="2308324"/>
          </a:xfrm>
          <a:prstGeom prst="rect">
            <a:avLst/>
          </a:prstGeom>
          <a:solidFill>
            <a:srgbClr val="990033"/>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just" rtl="1"/>
            <a:r>
              <a:rPr lang="fa-IR" sz="2400" dirty="0" smtClean="0">
                <a:solidFill>
                  <a:schemeClr val="lt1"/>
                </a:solidFill>
              </a:rPr>
              <a:t>اين تكيه كلام دلخواه دان شولا در دوره اي بود كه سر مربيگری تيم ميامي را به عهده داشت. دان قانوني داشت كه " بيست و چهار ساعت " نام گرفته بود. وي به خود ، مربيان و بازيكنان اجازه مي داد كه تنها تا بيست و چهار ساعت پيروزي خود را جشن بگيرند يا بر باخت تيم شيون كنند. </a:t>
            </a:r>
          </a:p>
          <a:p>
            <a:pPr algn="just" rtl="1"/>
            <a:r>
              <a:rPr lang="fa-IR" sz="2400" dirty="0" smtClean="0">
                <a:solidFill>
                  <a:schemeClr val="lt1"/>
                </a:solidFill>
              </a:rPr>
              <a:t>در پايان بيست و چهار ساعت ، همگي موضوع گذشته را كنار نهاده و تمام نيروي خود را بر حريف و رويارويي آينده متمركز مي كردند. اين يك اصل است كه ارزش توجه كردن دارد.با برنده شدن باد نخوت به سر ميفكنيد و در پي باخت به درياي غم فرو مرويد.</a:t>
            </a:r>
          </a:p>
        </p:txBody>
      </p:sp>
      <p:sp>
        <p:nvSpPr>
          <p:cNvPr id="8" name="Slide Number Placeholder 3"/>
          <p:cNvSpPr>
            <a:spLocks noGrp="1"/>
          </p:cNvSpPr>
          <p:nvPr>
            <p:ph type="sldNum" sz="quarter" idx="10"/>
          </p:nvPr>
        </p:nvSpPr>
        <p:spPr>
          <a:xfrm>
            <a:off x="457200" y="6381774"/>
            <a:ext cx="2133600" cy="476250"/>
          </a:xfrm>
        </p:spPr>
        <p:txBody>
          <a:bodyPr/>
          <a:lstStyle/>
          <a:p>
            <a:pPr>
              <a:defRPr/>
            </a:pPr>
            <a:fld id="{108D4DD5-F192-485C-A49A-5C76E2CE4FD9}" type="slidenum">
              <a:rPr lang="ar-SA" smtClean="0">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val="37861608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38915"/>
                                        </p:tgtEl>
                                        <p:attrNameLst>
                                          <p:attrName>style.visibility</p:attrName>
                                        </p:attrNameLst>
                                      </p:cBhvr>
                                      <p:to>
                                        <p:strVal val="visible"/>
                                      </p:to>
                                    </p:set>
                                    <p:animEffect transition="in" filter="fade">
                                      <p:cBhvr>
                                        <p:cTn id="13" dur="1000"/>
                                        <p:tgtEl>
                                          <p:spTgt spid="38915"/>
                                        </p:tgtEl>
                                      </p:cBhvr>
                                    </p:animEffect>
                                    <p:anim calcmode="lin" valueType="num">
                                      <p:cBhvr>
                                        <p:cTn id="14" dur="1000" fill="hold"/>
                                        <p:tgtEl>
                                          <p:spTgt spid="38915"/>
                                        </p:tgtEl>
                                        <p:attrNameLst>
                                          <p:attrName>ppt_x</p:attrName>
                                        </p:attrNameLst>
                                      </p:cBhvr>
                                      <p:tavLst>
                                        <p:tav tm="0">
                                          <p:val>
                                            <p:strVal val="#ppt_x"/>
                                          </p:val>
                                        </p:tav>
                                        <p:tav tm="100000">
                                          <p:val>
                                            <p:strVal val="#ppt_x"/>
                                          </p:val>
                                        </p:tav>
                                      </p:tavLst>
                                    </p:anim>
                                    <p:anim calcmode="lin" valueType="num">
                                      <p:cBhvr>
                                        <p:cTn id="15" dur="900" decel="100000" fill="hold"/>
                                        <p:tgtEl>
                                          <p:spTgt spid="3891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8915"/>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style.rotation</p:attrName>
                                        </p:attrNameLst>
                                      </p:cBhvr>
                                      <p:tavLst>
                                        <p:tav tm="0">
                                          <p:val>
                                            <p:fltVal val="360"/>
                                          </p:val>
                                        </p:tav>
                                        <p:tav tm="100000">
                                          <p:val>
                                            <p:fltVal val="0"/>
                                          </p:val>
                                        </p:tav>
                                      </p:tavLst>
                                    </p:anim>
                                    <p:animEffect transition="in" filter="fade">
                                      <p:cBhvr>
                                        <p:cTn id="31" dur="500"/>
                                        <p:tgtEl>
                                          <p:spTgt spid="13"/>
                                        </p:tgtEl>
                                      </p:cBhvr>
                                    </p:animEffect>
                                  </p:childTnLst>
                                </p:cTn>
                              </p:par>
                            </p:childTnLst>
                          </p:cTn>
                        </p:par>
                        <p:par>
                          <p:cTn id="32" fill="hold">
                            <p:stCondLst>
                              <p:cond delay="500"/>
                            </p:stCondLst>
                            <p:childTnLst>
                              <p:par>
                                <p:cTn id="33" presetID="54" presetClass="entr" presetSubtype="0" accel="100000" fill="hold" nodeType="afterEffect">
                                  <p:stCondLst>
                                    <p:cond delay="0"/>
                                  </p:stCondLst>
                                  <p:childTnLst>
                                    <p:set>
                                      <p:cBhvr>
                                        <p:cTn id="34" dur="1" fill="hold">
                                          <p:stCondLst>
                                            <p:cond delay="0"/>
                                          </p:stCondLst>
                                        </p:cTn>
                                        <p:tgtEl>
                                          <p:spTgt spid="38918"/>
                                        </p:tgtEl>
                                        <p:attrNameLst>
                                          <p:attrName>style.visibility</p:attrName>
                                        </p:attrNameLst>
                                      </p:cBhvr>
                                      <p:to>
                                        <p:strVal val="visible"/>
                                      </p:to>
                                    </p:set>
                                    <p:anim calcmode="lin" valueType="num">
                                      <p:cBhvr>
                                        <p:cTn id="35" dur="500" fill="hold"/>
                                        <p:tgtEl>
                                          <p:spTgt spid="38918"/>
                                        </p:tgtEl>
                                        <p:attrNameLst>
                                          <p:attrName>ppt_w</p:attrName>
                                        </p:attrNameLst>
                                      </p:cBhvr>
                                      <p:tavLst>
                                        <p:tav tm="0">
                                          <p:val>
                                            <p:strVal val="#ppt_w*0.05"/>
                                          </p:val>
                                        </p:tav>
                                        <p:tav tm="100000">
                                          <p:val>
                                            <p:strVal val="#ppt_w"/>
                                          </p:val>
                                        </p:tav>
                                      </p:tavLst>
                                    </p:anim>
                                    <p:anim calcmode="lin" valueType="num">
                                      <p:cBhvr>
                                        <p:cTn id="36" dur="500" fill="hold"/>
                                        <p:tgtEl>
                                          <p:spTgt spid="38918"/>
                                        </p:tgtEl>
                                        <p:attrNameLst>
                                          <p:attrName>ppt_h</p:attrName>
                                        </p:attrNameLst>
                                      </p:cBhvr>
                                      <p:tavLst>
                                        <p:tav tm="0">
                                          <p:val>
                                            <p:strVal val="#ppt_h"/>
                                          </p:val>
                                        </p:tav>
                                        <p:tav tm="100000">
                                          <p:val>
                                            <p:strVal val="#ppt_h"/>
                                          </p:val>
                                        </p:tav>
                                      </p:tavLst>
                                    </p:anim>
                                    <p:anim calcmode="lin" valueType="num">
                                      <p:cBhvr>
                                        <p:cTn id="37" dur="500" fill="hold"/>
                                        <p:tgtEl>
                                          <p:spTgt spid="38918"/>
                                        </p:tgtEl>
                                        <p:attrNameLst>
                                          <p:attrName>ppt_x</p:attrName>
                                        </p:attrNameLst>
                                      </p:cBhvr>
                                      <p:tavLst>
                                        <p:tav tm="0">
                                          <p:val>
                                            <p:strVal val="#ppt_x-.2"/>
                                          </p:val>
                                        </p:tav>
                                        <p:tav tm="100000">
                                          <p:val>
                                            <p:strVal val="#ppt_x"/>
                                          </p:val>
                                        </p:tav>
                                      </p:tavLst>
                                    </p:anim>
                                    <p:anim calcmode="lin" valueType="num">
                                      <p:cBhvr>
                                        <p:cTn id="38" dur="500" fill="hold"/>
                                        <p:tgtEl>
                                          <p:spTgt spid="38918"/>
                                        </p:tgtEl>
                                        <p:attrNameLst>
                                          <p:attrName>ppt_y</p:attrName>
                                        </p:attrNameLst>
                                      </p:cBhvr>
                                      <p:tavLst>
                                        <p:tav tm="0">
                                          <p:val>
                                            <p:strVal val="#ppt_y"/>
                                          </p:val>
                                        </p:tav>
                                        <p:tav tm="100000">
                                          <p:val>
                                            <p:strVal val="#ppt_y"/>
                                          </p:val>
                                        </p:tav>
                                      </p:tavLst>
                                    </p:anim>
                                    <p:animEffect transition="in" filter="fade">
                                      <p:cBhvr>
                                        <p:cTn id="39" dur="500"/>
                                        <p:tgtEl>
                                          <p:spTgt spid="38918"/>
                                        </p:tgtEl>
                                      </p:cBhvr>
                                    </p:animEffect>
                                  </p:childTnLst>
                                </p:cTn>
                              </p:par>
                            </p:childTnLst>
                          </p:cTn>
                        </p:par>
                        <p:par>
                          <p:cTn id="40" fill="hold">
                            <p:stCondLst>
                              <p:cond delay="1000"/>
                            </p:stCondLst>
                            <p:childTnLst>
                              <p:par>
                                <p:cTn id="41" presetID="54" presetClass="entr" presetSubtype="0" accel="100000" fill="hold" nodeType="afterEffect">
                                  <p:stCondLst>
                                    <p:cond delay="0"/>
                                  </p:stCondLst>
                                  <p:childTnLst>
                                    <p:set>
                                      <p:cBhvr>
                                        <p:cTn id="42" dur="1" fill="hold">
                                          <p:stCondLst>
                                            <p:cond delay="0"/>
                                          </p:stCondLst>
                                        </p:cTn>
                                        <p:tgtEl>
                                          <p:spTgt spid="38917"/>
                                        </p:tgtEl>
                                        <p:attrNameLst>
                                          <p:attrName>style.visibility</p:attrName>
                                        </p:attrNameLst>
                                      </p:cBhvr>
                                      <p:to>
                                        <p:strVal val="visible"/>
                                      </p:to>
                                    </p:set>
                                    <p:anim calcmode="lin" valueType="num">
                                      <p:cBhvr>
                                        <p:cTn id="43" dur="500" fill="hold"/>
                                        <p:tgtEl>
                                          <p:spTgt spid="38917"/>
                                        </p:tgtEl>
                                        <p:attrNameLst>
                                          <p:attrName>ppt_w</p:attrName>
                                        </p:attrNameLst>
                                      </p:cBhvr>
                                      <p:tavLst>
                                        <p:tav tm="0">
                                          <p:val>
                                            <p:strVal val="#ppt_w*0.05"/>
                                          </p:val>
                                        </p:tav>
                                        <p:tav tm="100000">
                                          <p:val>
                                            <p:strVal val="#ppt_w"/>
                                          </p:val>
                                        </p:tav>
                                      </p:tavLst>
                                    </p:anim>
                                    <p:anim calcmode="lin" valueType="num">
                                      <p:cBhvr>
                                        <p:cTn id="44" dur="500" fill="hold"/>
                                        <p:tgtEl>
                                          <p:spTgt spid="38917"/>
                                        </p:tgtEl>
                                        <p:attrNameLst>
                                          <p:attrName>ppt_h</p:attrName>
                                        </p:attrNameLst>
                                      </p:cBhvr>
                                      <p:tavLst>
                                        <p:tav tm="0">
                                          <p:val>
                                            <p:strVal val="#ppt_h"/>
                                          </p:val>
                                        </p:tav>
                                        <p:tav tm="100000">
                                          <p:val>
                                            <p:strVal val="#ppt_h"/>
                                          </p:val>
                                        </p:tav>
                                      </p:tavLst>
                                    </p:anim>
                                    <p:anim calcmode="lin" valueType="num">
                                      <p:cBhvr>
                                        <p:cTn id="45" dur="500" fill="hold"/>
                                        <p:tgtEl>
                                          <p:spTgt spid="38917"/>
                                        </p:tgtEl>
                                        <p:attrNameLst>
                                          <p:attrName>ppt_x</p:attrName>
                                        </p:attrNameLst>
                                      </p:cBhvr>
                                      <p:tavLst>
                                        <p:tav tm="0">
                                          <p:val>
                                            <p:strVal val="#ppt_x-.2"/>
                                          </p:val>
                                        </p:tav>
                                        <p:tav tm="100000">
                                          <p:val>
                                            <p:strVal val="#ppt_x"/>
                                          </p:val>
                                        </p:tav>
                                      </p:tavLst>
                                    </p:anim>
                                    <p:anim calcmode="lin" valueType="num">
                                      <p:cBhvr>
                                        <p:cTn id="46" dur="500" fill="hold"/>
                                        <p:tgtEl>
                                          <p:spTgt spid="38917"/>
                                        </p:tgtEl>
                                        <p:attrNameLst>
                                          <p:attrName>ppt_y</p:attrName>
                                        </p:attrNameLst>
                                      </p:cBhvr>
                                      <p:tavLst>
                                        <p:tav tm="0">
                                          <p:val>
                                            <p:strVal val="#ppt_y"/>
                                          </p:val>
                                        </p:tav>
                                        <p:tav tm="100000">
                                          <p:val>
                                            <p:strVal val="#ppt_y"/>
                                          </p:val>
                                        </p:tav>
                                      </p:tavLst>
                                    </p:anim>
                                    <p:animEffect transition="in" filter="fade">
                                      <p:cBhvr>
                                        <p:cTn id="47" dur="5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00100" y="785794"/>
            <a:ext cx="3214710" cy="2862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a:spLocks noChangeArrowheads="1"/>
          </p:cNvSpPr>
          <p:nvPr/>
        </p:nvSpPr>
        <p:spPr bwMode="auto">
          <a:xfrm>
            <a:off x="794658" y="86380"/>
            <a:ext cx="8305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a-IR" sz="2400" dirty="0" smtClean="0">
                <a:solidFill>
                  <a:schemeClr val="bg1"/>
                </a:solidFill>
                <a:latin typeface="+mj-lt"/>
                <a:ea typeface="+mj-ea"/>
                <a:cs typeface="B Titr" pitchFamily="2" charset="-78"/>
              </a:rPr>
              <a:t>هرگز، هرگز، هرگز از پای ننشینید !</a:t>
            </a:r>
          </a:p>
        </p:txBody>
      </p:sp>
      <p:pic>
        <p:nvPicPr>
          <p:cNvPr id="39938" name="Picture 2" descr="D:\imagesCAZXHYKS.jpg"/>
          <p:cNvPicPr>
            <a:picLocks noChangeAspect="1" noChangeArrowheads="1"/>
          </p:cNvPicPr>
          <p:nvPr/>
        </p:nvPicPr>
        <p:blipFill>
          <a:blip r:embed="rId4"/>
          <a:srcRect/>
          <a:stretch>
            <a:fillRect/>
          </a:stretch>
        </p:blipFill>
        <p:spPr bwMode="auto">
          <a:xfrm>
            <a:off x="6487310" y="857232"/>
            <a:ext cx="2513846" cy="1666789"/>
          </a:xfrm>
          <a:prstGeom prst="rect">
            <a:avLst/>
          </a:prstGeom>
          <a:noFill/>
        </p:spPr>
      </p:pic>
      <p:pic>
        <p:nvPicPr>
          <p:cNvPr id="39939" name="Picture 3" descr="D:\imagesCAQ5R22C.jpg"/>
          <p:cNvPicPr>
            <a:picLocks noChangeAspect="1" noChangeArrowheads="1"/>
          </p:cNvPicPr>
          <p:nvPr/>
        </p:nvPicPr>
        <p:blipFill>
          <a:blip r:embed="rId5"/>
          <a:srcRect/>
          <a:stretch>
            <a:fillRect/>
          </a:stretch>
        </p:blipFill>
        <p:spPr bwMode="auto">
          <a:xfrm>
            <a:off x="6415873" y="4563078"/>
            <a:ext cx="2513845" cy="1937756"/>
          </a:xfrm>
          <a:prstGeom prst="rect">
            <a:avLst/>
          </a:prstGeom>
          <a:noFill/>
        </p:spPr>
      </p:pic>
      <p:pic>
        <p:nvPicPr>
          <p:cNvPr id="39940" name="Picture 4" descr="D:\imagesCA70XYB2.jpg"/>
          <p:cNvPicPr>
            <a:picLocks noChangeAspect="1" noChangeArrowheads="1"/>
          </p:cNvPicPr>
          <p:nvPr/>
        </p:nvPicPr>
        <p:blipFill>
          <a:blip r:embed="rId6"/>
          <a:srcRect/>
          <a:stretch>
            <a:fillRect/>
          </a:stretch>
        </p:blipFill>
        <p:spPr bwMode="auto">
          <a:xfrm>
            <a:off x="6500826" y="2733592"/>
            <a:ext cx="2359007" cy="1766978"/>
          </a:xfrm>
          <a:prstGeom prst="rect">
            <a:avLst/>
          </a:prstGeom>
          <a:noFill/>
        </p:spPr>
      </p:pic>
      <p:sp>
        <p:nvSpPr>
          <p:cNvPr id="11" name="Rectangle 10"/>
          <p:cNvSpPr/>
          <p:nvPr/>
        </p:nvSpPr>
        <p:spPr>
          <a:xfrm>
            <a:off x="0" y="3857628"/>
            <a:ext cx="6500826" cy="2677656"/>
          </a:xfrm>
          <a:prstGeom prst="rect">
            <a:avLst/>
          </a:prstGeom>
          <a:solidFill>
            <a:srgbClr val="990033"/>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just" rtl="1">
              <a:defRPr/>
            </a:pPr>
            <a:r>
              <a:rPr lang="fa-IR" sz="2400" dirty="0" smtClean="0"/>
              <a:t>وينستون چرچيل در سال هاي آخر زندگي در دبستان دوران آموزش ابتدايي خود يك سخنراني كرد. مدير رو به دانش آموزان كرده و گفت « اين لحظه اي تاريخي است » .چرچيل برخاست از بالاي عينكش به حاظران نگاه كرد و گفت « هرگز ، هرگز ، هرگز ، هرگز از پاي ننشينيد.» برجسته ترين كيفيت در او پايمردي اوست. اين رفتار بود كه انگلستان را در جنگ دوم به ادامه نبرد واداشت در حالي كه بسياري باخت را پذيرفتند.</a:t>
            </a:r>
          </a:p>
        </p:txBody>
      </p:sp>
      <p:sp>
        <p:nvSpPr>
          <p:cNvPr id="8" name="Slide Number Placeholder 3"/>
          <p:cNvSpPr>
            <a:spLocks noGrp="1"/>
          </p:cNvSpPr>
          <p:nvPr>
            <p:ph type="sldNum" sz="quarter" idx="10"/>
          </p:nvPr>
        </p:nvSpPr>
        <p:spPr>
          <a:xfrm>
            <a:off x="457200" y="6381774"/>
            <a:ext cx="2133600" cy="476250"/>
          </a:xfrm>
        </p:spPr>
        <p:txBody>
          <a:bodyPr/>
          <a:lstStyle/>
          <a:p>
            <a:pPr>
              <a:defRPr/>
            </a:pPr>
            <a:fld id="{108D4DD5-F192-485C-A49A-5C76E2CE4FD9}" type="slidenum">
              <a:rPr lang="ar-SA" smtClean="0">
                <a:solidFill>
                  <a:srgbClr val="000000"/>
                </a:solidFill>
              </a:rPr>
              <a:pPr>
                <a:defRPr/>
              </a:pPr>
              <a:t>14</a:t>
            </a:fld>
            <a:endParaRPr lang="en-US" dirty="0">
              <a:solidFill>
                <a:srgbClr val="000000"/>
              </a:solidFill>
            </a:endParaRPr>
          </a:p>
        </p:txBody>
      </p:sp>
    </p:spTree>
    <p:extLst>
      <p:ext uri="{BB962C8B-B14F-4D97-AF65-F5344CB8AC3E}">
        <p14:creationId xmlns:p14="http://schemas.microsoft.com/office/powerpoint/2010/main" val="21470346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5"/>
                                        </p:tgtEl>
                                        <p:attrNameLst>
                                          <p:attrName>ppt_x</p:attrName>
                                          <p:attrName>ppt_y</p:attrName>
                                        </p:attrNameLst>
                                      </p:cBhvr>
                                    </p:animMotion>
                                    <p:animEffect transition="in" filter="fade">
                                      <p:cBhvr>
                                        <p:cTn id="15" dur="1000"/>
                                        <p:tgtEl>
                                          <p:spTgt spid="5"/>
                                        </p:tgtEl>
                                      </p:cBhvr>
                                    </p:animEffect>
                                  </p:childTnLst>
                                </p:cTn>
                              </p:par>
                            </p:childTnLst>
                          </p:cTn>
                        </p:par>
                        <p:par>
                          <p:cTn id="16" fill="hold">
                            <p:stCondLst>
                              <p:cond delay="2000"/>
                            </p:stCondLst>
                            <p:childTnLst>
                              <p:par>
                                <p:cTn id="17" presetID="52" presetClass="entr" presetSubtype="0" fill="hold" nodeType="afterEffect">
                                  <p:stCondLst>
                                    <p:cond delay="0"/>
                                  </p:stCondLst>
                                  <p:childTnLst>
                                    <p:set>
                                      <p:cBhvr>
                                        <p:cTn id="18" dur="1" fill="hold">
                                          <p:stCondLst>
                                            <p:cond delay="0"/>
                                          </p:stCondLst>
                                        </p:cTn>
                                        <p:tgtEl>
                                          <p:spTgt spid="39938"/>
                                        </p:tgtEl>
                                        <p:attrNameLst>
                                          <p:attrName>style.visibility</p:attrName>
                                        </p:attrNameLst>
                                      </p:cBhvr>
                                      <p:to>
                                        <p:strVal val="visible"/>
                                      </p:to>
                                    </p:set>
                                    <p:animScale>
                                      <p:cBhvr>
                                        <p:cTn id="19" dur="1000" decel="50000" fill="hold">
                                          <p:stCondLst>
                                            <p:cond delay="0"/>
                                          </p:stCondLst>
                                        </p:cTn>
                                        <p:tgtEl>
                                          <p:spTgt spid="399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9938"/>
                                        </p:tgtEl>
                                        <p:attrNameLst>
                                          <p:attrName>ppt_x</p:attrName>
                                          <p:attrName>ppt_y</p:attrName>
                                        </p:attrNameLst>
                                      </p:cBhvr>
                                    </p:animMotion>
                                    <p:animEffect transition="in" filter="fade">
                                      <p:cBhvr>
                                        <p:cTn id="21" dur="1000"/>
                                        <p:tgtEl>
                                          <p:spTgt spid="39938"/>
                                        </p:tgtEl>
                                      </p:cBhvr>
                                    </p:animEffect>
                                  </p:childTnLst>
                                </p:cTn>
                              </p:par>
                            </p:childTnLst>
                          </p:cTn>
                        </p:par>
                        <p:par>
                          <p:cTn id="22" fill="hold">
                            <p:stCondLst>
                              <p:cond delay="3000"/>
                            </p:stCondLst>
                            <p:childTnLst>
                              <p:par>
                                <p:cTn id="23" presetID="54" presetClass="entr" presetSubtype="0" accel="100000" fill="hold" nodeType="afterEffect">
                                  <p:stCondLst>
                                    <p:cond delay="0"/>
                                  </p:stCondLst>
                                  <p:childTnLst>
                                    <p:set>
                                      <p:cBhvr>
                                        <p:cTn id="24" dur="1" fill="hold">
                                          <p:stCondLst>
                                            <p:cond delay="0"/>
                                          </p:stCondLst>
                                        </p:cTn>
                                        <p:tgtEl>
                                          <p:spTgt spid="39940"/>
                                        </p:tgtEl>
                                        <p:attrNameLst>
                                          <p:attrName>style.visibility</p:attrName>
                                        </p:attrNameLst>
                                      </p:cBhvr>
                                      <p:to>
                                        <p:strVal val="visible"/>
                                      </p:to>
                                    </p:set>
                                    <p:anim calcmode="lin" valueType="num">
                                      <p:cBhvr>
                                        <p:cTn id="25" dur="500" fill="hold"/>
                                        <p:tgtEl>
                                          <p:spTgt spid="39940"/>
                                        </p:tgtEl>
                                        <p:attrNameLst>
                                          <p:attrName>ppt_w</p:attrName>
                                        </p:attrNameLst>
                                      </p:cBhvr>
                                      <p:tavLst>
                                        <p:tav tm="0">
                                          <p:val>
                                            <p:strVal val="#ppt_w*0.05"/>
                                          </p:val>
                                        </p:tav>
                                        <p:tav tm="100000">
                                          <p:val>
                                            <p:strVal val="#ppt_w"/>
                                          </p:val>
                                        </p:tav>
                                      </p:tavLst>
                                    </p:anim>
                                    <p:anim calcmode="lin" valueType="num">
                                      <p:cBhvr>
                                        <p:cTn id="26" dur="500" fill="hold"/>
                                        <p:tgtEl>
                                          <p:spTgt spid="39940"/>
                                        </p:tgtEl>
                                        <p:attrNameLst>
                                          <p:attrName>ppt_h</p:attrName>
                                        </p:attrNameLst>
                                      </p:cBhvr>
                                      <p:tavLst>
                                        <p:tav tm="0">
                                          <p:val>
                                            <p:strVal val="#ppt_h"/>
                                          </p:val>
                                        </p:tav>
                                        <p:tav tm="100000">
                                          <p:val>
                                            <p:strVal val="#ppt_h"/>
                                          </p:val>
                                        </p:tav>
                                      </p:tavLst>
                                    </p:anim>
                                    <p:anim calcmode="lin" valueType="num">
                                      <p:cBhvr>
                                        <p:cTn id="27" dur="500" fill="hold"/>
                                        <p:tgtEl>
                                          <p:spTgt spid="39940"/>
                                        </p:tgtEl>
                                        <p:attrNameLst>
                                          <p:attrName>ppt_x</p:attrName>
                                        </p:attrNameLst>
                                      </p:cBhvr>
                                      <p:tavLst>
                                        <p:tav tm="0">
                                          <p:val>
                                            <p:strVal val="#ppt_x-.2"/>
                                          </p:val>
                                        </p:tav>
                                        <p:tav tm="100000">
                                          <p:val>
                                            <p:strVal val="#ppt_x"/>
                                          </p:val>
                                        </p:tav>
                                      </p:tavLst>
                                    </p:anim>
                                    <p:anim calcmode="lin" valueType="num">
                                      <p:cBhvr>
                                        <p:cTn id="28" dur="500" fill="hold"/>
                                        <p:tgtEl>
                                          <p:spTgt spid="39940"/>
                                        </p:tgtEl>
                                        <p:attrNameLst>
                                          <p:attrName>ppt_y</p:attrName>
                                        </p:attrNameLst>
                                      </p:cBhvr>
                                      <p:tavLst>
                                        <p:tav tm="0">
                                          <p:val>
                                            <p:strVal val="#ppt_y"/>
                                          </p:val>
                                        </p:tav>
                                        <p:tav tm="100000">
                                          <p:val>
                                            <p:strVal val="#ppt_y"/>
                                          </p:val>
                                        </p:tav>
                                      </p:tavLst>
                                    </p:anim>
                                    <p:animEffect transition="in" filter="fade">
                                      <p:cBhvr>
                                        <p:cTn id="29" dur="500"/>
                                        <p:tgtEl>
                                          <p:spTgt spid="39940"/>
                                        </p:tgtEl>
                                      </p:cBhvr>
                                    </p:animEffect>
                                  </p:childTnLst>
                                </p:cTn>
                              </p:par>
                            </p:childTnLst>
                          </p:cTn>
                        </p:par>
                        <p:par>
                          <p:cTn id="30" fill="hold">
                            <p:stCondLst>
                              <p:cond delay="3500"/>
                            </p:stCondLst>
                            <p:childTnLst>
                              <p:par>
                                <p:cTn id="31" presetID="54" presetClass="entr" presetSubtype="0" accel="100000" fill="hold" nodeType="afterEffect">
                                  <p:stCondLst>
                                    <p:cond delay="0"/>
                                  </p:stCondLst>
                                  <p:childTnLst>
                                    <p:set>
                                      <p:cBhvr>
                                        <p:cTn id="32" dur="1" fill="hold">
                                          <p:stCondLst>
                                            <p:cond delay="0"/>
                                          </p:stCondLst>
                                        </p:cTn>
                                        <p:tgtEl>
                                          <p:spTgt spid="39939"/>
                                        </p:tgtEl>
                                        <p:attrNameLst>
                                          <p:attrName>style.visibility</p:attrName>
                                        </p:attrNameLst>
                                      </p:cBhvr>
                                      <p:to>
                                        <p:strVal val="visible"/>
                                      </p:to>
                                    </p:set>
                                    <p:anim calcmode="lin" valueType="num">
                                      <p:cBhvr>
                                        <p:cTn id="33" dur="500" fill="hold"/>
                                        <p:tgtEl>
                                          <p:spTgt spid="39939"/>
                                        </p:tgtEl>
                                        <p:attrNameLst>
                                          <p:attrName>ppt_w</p:attrName>
                                        </p:attrNameLst>
                                      </p:cBhvr>
                                      <p:tavLst>
                                        <p:tav tm="0">
                                          <p:val>
                                            <p:strVal val="#ppt_w*0.05"/>
                                          </p:val>
                                        </p:tav>
                                        <p:tav tm="100000">
                                          <p:val>
                                            <p:strVal val="#ppt_w"/>
                                          </p:val>
                                        </p:tav>
                                      </p:tavLst>
                                    </p:anim>
                                    <p:anim calcmode="lin" valueType="num">
                                      <p:cBhvr>
                                        <p:cTn id="34" dur="500" fill="hold"/>
                                        <p:tgtEl>
                                          <p:spTgt spid="39939"/>
                                        </p:tgtEl>
                                        <p:attrNameLst>
                                          <p:attrName>ppt_h</p:attrName>
                                        </p:attrNameLst>
                                      </p:cBhvr>
                                      <p:tavLst>
                                        <p:tav tm="0">
                                          <p:val>
                                            <p:strVal val="#ppt_h"/>
                                          </p:val>
                                        </p:tav>
                                        <p:tav tm="100000">
                                          <p:val>
                                            <p:strVal val="#ppt_h"/>
                                          </p:val>
                                        </p:tav>
                                      </p:tavLst>
                                    </p:anim>
                                    <p:anim calcmode="lin" valueType="num">
                                      <p:cBhvr>
                                        <p:cTn id="35" dur="500" fill="hold"/>
                                        <p:tgtEl>
                                          <p:spTgt spid="39939"/>
                                        </p:tgtEl>
                                        <p:attrNameLst>
                                          <p:attrName>ppt_x</p:attrName>
                                        </p:attrNameLst>
                                      </p:cBhvr>
                                      <p:tavLst>
                                        <p:tav tm="0">
                                          <p:val>
                                            <p:strVal val="#ppt_x-.2"/>
                                          </p:val>
                                        </p:tav>
                                        <p:tav tm="100000">
                                          <p:val>
                                            <p:strVal val="#ppt_x"/>
                                          </p:val>
                                        </p:tav>
                                      </p:tavLst>
                                    </p:anim>
                                    <p:anim calcmode="lin" valueType="num">
                                      <p:cBhvr>
                                        <p:cTn id="36" dur="500" fill="hold"/>
                                        <p:tgtEl>
                                          <p:spTgt spid="39939"/>
                                        </p:tgtEl>
                                        <p:attrNameLst>
                                          <p:attrName>ppt_y</p:attrName>
                                        </p:attrNameLst>
                                      </p:cBhvr>
                                      <p:tavLst>
                                        <p:tav tm="0">
                                          <p:val>
                                            <p:strVal val="#ppt_y"/>
                                          </p:val>
                                        </p:tav>
                                        <p:tav tm="100000">
                                          <p:val>
                                            <p:strVal val="#ppt_y"/>
                                          </p:val>
                                        </p:tav>
                                      </p:tavLst>
                                    </p:anim>
                                    <p:animEffect transition="in" filter="fade">
                                      <p:cBhvr>
                                        <p:cTn id="37" dur="500"/>
                                        <p:tgtEl>
                                          <p:spTgt spid="39939"/>
                                        </p:tgtEl>
                                      </p:cBhvr>
                                    </p:animEffect>
                                  </p:child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style.rotation</p:attrName>
                                        </p:attrNameLst>
                                      </p:cBhvr>
                                      <p:tavLst>
                                        <p:tav tm="0">
                                          <p:val>
                                            <p:fltVal val="360"/>
                                          </p:val>
                                        </p:tav>
                                        <p:tav tm="100000">
                                          <p:val>
                                            <p:fltVal val="0"/>
                                          </p:val>
                                        </p:tav>
                                      </p:tavLst>
                                    </p:anim>
                                    <p:animEffect transition="in" filter="fad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785794"/>
            <a:ext cx="8929718" cy="3859518"/>
          </a:xfrm>
          <a:solidFill>
            <a:srgbClr val="990033"/>
          </a:solidFill>
        </p:spPr>
        <p:style>
          <a:lnRef idx="0">
            <a:schemeClr val="accent6"/>
          </a:lnRef>
          <a:fillRef idx="3">
            <a:schemeClr val="accent6"/>
          </a:fillRef>
          <a:effectRef idx="3">
            <a:schemeClr val="accent6"/>
          </a:effectRef>
          <a:fontRef idx="minor">
            <a:schemeClr val="lt1"/>
          </a:fontRef>
        </p:style>
        <p:txBody>
          <a:bodyPr wrap="square">
            <a:spAutoFit/>
          </a:bodyPr>
          <a:lstStyle/>
          <a:p>
            <a:pPr marL="0" algn="just" eaLnBrk="1" hangingPunct="1">
              <a:buNone/>
            </a:pPr>
            <a:r>
              <a:rPr lang="fa-IR" kern="1200" dirty="0" smtClean="0">
                <a:solidFill>
                  <a:schemeClr val="lt1"/>
                </a:solidFill>
                <a:cs typeface="B Nazanin" pitchFamily="2" charset="-78"/>
              </a:rPr>
              <a:t>مردی </a:t>
            </a:r>
            <a:r>
              <a:rPr lang="fa-IR" kern="1200" dirty="0">
                <a:solidFill>
                  <a:schemeClr val="lt1"/>
                </a:solidFill>
                <a:cs typeface="B Nazanin" pitchFamily="2" charset="-78"/>
              </a:rPr>
              <a:t>به یك مغازه فروش حیوانات رفت و درخواست یك طوطی كرد. صاحب فروشگاه به سه طوطی خوش چهره اشاره كرد و گفت: «طوطی سمت چپ ۵۰۰ دلار است</a:t>
            </a:r>
            <a:r>
              <a:rPr lang="fa-IR" kern="1200" dirty="0" smtClean="0">
                <a:solidFill>
                  <a:schemeClr val="lt1"/>
                </a:solidFill>
                <a:cs typeface="B Nazanin" pitchFamily="2" charset="-78"/>
              </a:rPr>
              <a:t>.»</a:t>
            </a:r>
          </a:p>
          <a:p>
            <a:pPr marL="0" algn="just" eaLnBrk="1" hangingPunct="1">
              <a:buNone/>
            </a:pPr>
            <a:r>
              <a:rPr lang="fa-IR" kern="1200" dirty="0" smtClean="0">
                <a:solidFill>
                  <a:srgbClr val="FFFF00"/>
                </a:solidFill>
                <a:cs typeface="B Nazanin" pitchFamily="2" charset="-78"/>
              </a:rPr>
              <a:t>مشتری</a:t>
            </a:r>
            <a:r>
              <a:rPr lang="fa-IR" kern="1200" dirty="0">
                <a:solidFill>
                  <a:srgbClr val="FFFF00"/>
                </a:solidFill>
                <a:cs typeface="B Nazanin" pitchFamily="2" charset="-78"/>
              </a:rPr>
              <a:t>: «چرا این طوطی اینقدر گران است</a:t>
            </a:r>
            <a:r>
              <a:rPr lang="fa-IR" kern="1200" dirty="0" smtClean="0">
                <a:solidFill>
                  <a:srgbClr val="FFFF00"/>
                </a:solidFill>
                <a:cs typeface="B Nazanin" pitchFamily="2" charset="-78"/>
              </a:rPr>
              <a:t>؟»</a:t>
            </a:r>
          </a:p>
          <a:p>
            <a:pPr marL="0" algn="just" eaLnBrk="1" hangingPunct="1">
              <a:buNone/>
            </a:pPr>
            <a:r>
              <a:rPr lang="fa-IR" kern="1200" dirty="0" smtClean="0">
                <a:solidFill>
                  <a:schemeClr val="lt1"/>
                </a:solidFill>
                <a:cs typeface="B Nazanin" pitchFamily="2" charset="-78"/>
              </a:rPr>
              <a:t>صاحب </a:t>
            </a:r>
            <a:r>
              <a:rPr lang="fa-IR" kern="1200" dirty="0">
                <a:solidFill>
                  <a:schemeClr val="lt1"/>
                </a:solidFill>
                <a:cs typeface="B Nazanin" pitchFamily="2" charset="-78"/>
              </a:rPr>
              <a:t>فروشگاه: «این طوطی توانایی انجام تحقیقات علمی و فنی را دارد</a:t>
            </a:r>
            <a:r>
              <a:rPr lang="fa-IR" kern="1200" dirty="0" smtClean="0">
                <a:solidFill>
                  <a:schemeClr val="lt1"/>
                </a:solidFill>
                <a:cs typeface="B Nazanin" pitchFamily="2" charset="-78"/>
              </a:rPr>
              <a:t>.»</a:t>
            </a:r>
          </a:p>
          <a:p>
            <a:pPr marL="0" algn="just" eaLnBrk="1" hangingPunct="1">
              <a:buNone/>
            </a:pPr>
            <a:r>
              <a:rPr lang="fa-IR" kern="1200" dirty="0" smtClean="0">
                <a:solidFill>
                  <a:srgbClr val="FFFF00"/>
                </a:solidFill>
                <a:cs typeface="B Nazanin" pitchFamily="2" charset="-78"/>
              </a:rPr>
              <a:t>مشتری</a:t>
            </a:r>
            <a:r>
              <a:rPr lang="fa-IR" kern="1200" dirty="0">
                <a:solidFill>
                  <a:srgbClr val="FFFF00"/>
                </a:solidFill>
                <a:cs typeface="B Nazanin" pitchFamily="2" charset="-78"/>
              </a:rPr>
              <a:t>: «قیمت طوطی وسطی چقدر </a:t>
            </a:r>
            <a:r>
              <a:rPr lang="fa-IR" kern="1200" dirty="0" smtClean="0">
                <a:solidFill>
                  <a:srgbClr val="FFFF00"/>
                </a:solidFill>
                <a:cs typeface="B Nazanin" pitchFamily="2" charset="-78"/>
              </a:rPr>
              <a:t>است؟‌</a:t>
            </a:r>
          </a:p>
          <a:p>
            <a:pPr marL="0" algn="just" eaLnBrk="1" hangingPunct="1">
              <a:buNone/>
            </a:pPr>
            <a:r>
              <a:rPr lang="fa-IR" kern="1200" dirty="0" smtClean="0">
                <a:solidFill>
                  <a:schemeClr val="lt1"/>
                </a:solidFill>
                <a:cs typeface="B Nazanin" pitchFamily="2" charset="-78"/>
              </a:rPr>
              <a:t>صاحب </a:t>
            </a:r>
            <a:r>
              <a:rPr lang="fa-IR" kern="1200" dirty="0">
                <a:solidFill>
                  <a:schemeClr val="lt1"/>
                </a:solidFill>
                <a:cs typeface="B Nazanin" pitchFamily="2" charset="-78"/>
              </a:rPr>
              <a:t>فروشگاه: طوطی وسطی ۱۰۰۰ دلار است. برای اینكه این طوطی توانایی</a:t>
            </a:r>
            <a:br>
              <a:rPr lang="fa-IR" kern="1200" dirty="0">
                <a:solidFill>
                  <a:schemeClr val="lt1"/>
                </a:solidFill>
                <a:cs typeface="B Nazanin" pitchFamily="2" charset="-78"/>
              </a:rPr>
            </a:br>
            <a:r>
              <a:rPr lang="fa-IR" kern="1200" dirty="0">
                <a:solidFill>
                  <a:schemeClr val="lt1"/>
                </a:solidFill>
                <a:cs typeface="B Nazanin" pitchFamily="2" charset="-78"/>
              </a:rPr>
              <a:t>نوشتن مقاله ای كه در هر مسابقه ای پیروز شود را دارد</a:t>
            </a:r>
            <a:r>
              <a:rPr lang="fa-IR" kern="1200" dirty="0" smtClean="0">
                <a:solidFill>
                  <a:schemeClr val="lt1"/>
                </a:solidFill>
                <a:cs typeface="B Nazanin" pitchFamily="2" charset="-78"/>
              </a:rPr>
              <a:t>.»</a:t>
            </a:r>
          </a:p>
          <a:p>
            <a:pPr marL="0" algn="just" eaLnBrk="1" hangingPunct="1">
              <a:buNone/>
            </a:pPr>
            <a:r>
              <a:rPr lang="fa-IR" kern="1200" dirty="0" smtClean="0">
                <a:solidFill>
                  <a:srgbClr val="FFFF00"/>
                </a:solidFill>
                <a:cs typeface="B Nazanin" pitchFamily="2" charset="-78"/>
              </a:rPr>
              <a:t>و </a:t>
            </a:r>
            <a:r>
              <a:rPr lang="fa-IR" kern="1200" dirty="0">
                <a:solidFill>
                  <a:srgbClr val="FFFF00"/>
                </a:solidFill>
                <a:cs typeface="B Nazanin" pitchFamily="2" charset="-78"/>
              </a:rPr>
              <a:t>سرانجام مشتری از طوطی سوم پرسید و صاحب فروشگاه گفت: «‌ ۴۰۰۰ دلار</a:t>
            </a:r>
            <a:r>
              <a:rPr lang="fa-IR" kern="1200" dirty="0" smtClean="0">
                <a:solidFill>
                  <a:srgbClr val="FFFF00"/>
                </a:solidFill>
                <a:cs typeface="B Nazanin" pitchFamily="2" charset="-78"/>
              </a:rPr>
              <a:t>.»</a:t>
            </a:r>
          </a:p>
          <a:p>
            <a:pPr marL="0" algn="just" eaLnBrk="1" hangingPunct="1">
              <a:buNone/>
            </a:pPr>
            <a:r>
              <a:rPr lang="fa-IR" kern="1200" dirty="0" smtClean="0">
                <a:solidFill>
                  <a:srgbClr val="FFFF00"/>
                </a:solidFill>
                <a:cs typeface="B Nazanin" pitchFamily="2" charset="-78"/>
              </a:rPr>
              <a:t>مشتری</a:t>
            </a:r>
            <a:r>
              <a:rPr lang="fa-IR" kern="1200" dirty="0">
                <a:solidFill>
                  <a:srgbClr val="FFFF00"/>
                </a:solidFill>
                <a:cs typeface="B Nazanin" pitchFamily="2" charset="-78"/>
              </a:rPr>
              <a:t>: «این طوطی چه كاری می تواند انجام دهد</a:t>
            </a:r>
            <a:r>
              <a:rPr lang="fa-IR" kern="1200" dirty="0" smtClean="0">
                <a:solidFill>
                  <a:srgbClr val="FFFF00"/>
                </a:solidFill>
                <a:cs typeface="B Nazanin" pitchFamily="2" charset="-78"/>
              </a:rPr>
              <a:t>؟»</a:t>
            </a:r>
          </a:p>
        </p:txBody>
      </p:sp>
      <p:sp>
        <p:nvSpPr>
          <p:cNvPr id="5" name="Rectangle 2"/>
          <p:cNvSpPr>
            <a:spLocks noChangeArrowheads="1"/>
          </p:cNvSpPr>
          <p:nvPr/>
        </p:nvSpPr>
        <p:spPr bwMode="auto">
          <a:xfrm>
            <a:off x="794658" y="86380"/>
            <a:ext cx="8305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a-IR" sz="2400" dirty="0" smtClean="0">
                <a:solidFill>
                  <a:schemeClr val="bg1"/>
                </a:solidFill>
                <a:latin typeface="+mj-lt"/>
                <a:ea typeface="+mj-ea"/>
                <a:cs typeface="B Titr" pitchFamily="2" charset="-78"/>
              </a:rPr>
              <a:t>زنگ تفریح :       خرید طوطی</a:t>
            </a:r>
          </a:p>
        </p:txBody>
      </p:sp>
      <p:pic>
        <p:nvPicPr>
          <p:cNvPr id="41986" name="Picture 2" descr="D:\imagesCAL1U8WR.jpg"/>
          <p:cNvPicPr>
            <a:picLocks noChangeAspect="1" noChangeArrowheads="1"/>
          </p:cNvPicPr>
          <p:nvPr/>
        </p:nvPicPr>
        <p:blipFill>
          <a:blip r:embed="rId2"/>
          <a:srcRect/>
          <a:stretch>
            <a:fillRect/>
          </a:stretch>
        </p:blipFill>
        <p:spPr bwMode="auto">
          <a:xfrm>
            <a:off x="166675" y="4900635"/>
            <a:ext cx="2619375" cy="1743075"/>
          </a:xfrm>
          <a:prstGeom prst="rect">
            <a:avLst/>
          </a:prstGeom>
          <a:noFill/>
        </p:spPr>
      </p:pic>
      <p:sp>
        <p:nvSpPr>
          <p:cNvPr id="7" name="Content Placeholder 2"/>
          <p:cNvSpPr txBox="1">
            <a:spLocks/>
          </p:cNvSpPr>
          <p:nvPr/>
        </p:nvSpPr>
        <p:spPr bwMode="auto">
          <a:xfrm>
            <a:off x="3071802" y="4714884"/>
            <a:ext cx="4286280" cy="2062103"/>
          </a:xfrm>
          <a:prstGeom prst="rect">
            <a:avLst/>
          </a:prstGeom>
          <a:solidFill>
            <a:schemeClr val="accent6">
              <a:lumMod val="50000"/>
            </a:schemeClr>
          </a:solidFill>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spAutoFit/>
          </a:bodyPr>
          <a:lstStyle/>
          <a:p>
            <a:pPr marL="0" marR="0" lvl="0" indent="-231775" algn="ctr" defTabSz="914400" rtl="1" eaLnBrk="1" fontAlgn="base" latinLnBrk="0" hangingPunct="1">
              <a:lnSpc>
                <a:spcPct val="100000"/>
              </a:lnSpc>
              <a:spcBef>
                <a:spcPct val="20000"/>
              </a:spcBef>
              <a:spcAft>
                <a:spcPct val="0"/>
              </a:spcAft>
              <a:buClr>
                <a:srgbClr val="CC3300"/>
              </a:buClr>
              <a:buSzTx/>
              <a:buFont typeface="Wingdings" pitchFamily="2" charset="2"/>
              <a:buNone/>
              <a:tabLst/>
              <a:defRPr/>
            </a:pPr>
            <a:r>
              <a:rPr kumimoji="0" lang="fa-IR" sz="3200" b="0" i="0" u="none" strike="noStrike" kern="1200" cap="none" spc="0" normalizeH="0" baseline="0" noProof="0" dirty="0" smtClean="0">
                <a:ln>
                  <a:noFill/>
                </a:ln>
                <a:solidFill>
                  <a:schemeClr val="lt1"/>
                </a:solidFill>
                <a:effectLst/>
                <a:uLnTx/>
                <a:uFillTx/>
                <a:cs typeface="B Davat" pitchFamily="2" charset="-78"/>
              </a:rPr>
              <a:t>صاحب فروشگاه جواب داد:‌ «صادقانه بگویم من چیز خاصی از این طوطی ندیدم ولی دو طوطی دیگر او را مدیر صدا می زنند.»</a:t>
            </a:r>
            <a:endParaRPr kumimoji="0" lang="fa-IR" sz="3200" b="0" i="0" u="none" strike="noStrike" kern="1200" cap="none" spc="0" normalizeH="0" baseline="0" noProof="0" dirty="0">
              <a:ln>
                <a:noFill/>
              </a:ln>
              <a:solidFill>
                <a:schemeClr val="lt1"/>
              </a:solidFill>
              <a:effectLst/>
              <a:uLnTx/>
              <a:uFillTx/>
              <a:cs typeface="B Davat" pitchFamily="2" charset="-78"/>
            </a:endParaRPr>
          </a:p>
        </p:txBody>
      </p:sp>
      <p:pic>
        <p:nvPicPr>
          <p:cNvPr id="41987" name="Picture 3" descr="D:\imagesCA49LBJO.jpg"/>
          <p:cNvPicPr>
            <a:picLocks noChangeAspect="1" noChangeArrowheads="1"/>
          </p:cNvPicPr>
          <p:nvPr/>
        </p:nvPicPr>
        <p:blipFill>
          <a:blip r:embed="rId3"/>
          <a:srcRect/>
          <a:stretch>
            <a:fillRect/>
          </a:stretch>
        </p:blipFill>
        <p:spPr bwMode="auto">
          <a:xfrm>
            <a:off x="7429520" y="4685856"/>
            <a:ext cx="1624080" cy="2143116"/>
          </a:xfrm>
          <a:prstGeom prst="rect">
            <a:avLst/>
          </a:prstGeom>
          <a:noFill/>
        </p:spPr>
      </p:pic>
      <p:sp>
        <p:nvSpPr>
          <p:cNvPr id="8" name="Slide Number Placeholder 3"/>
          <p:cNvSpPr>
            <a:spLocks noGrp="1"/>
          </p:cNvSpPr>
          <p:nvPr>
            <p:ph type="sldNum" sz="quarter" idx="10"/>
          </p:nvPr>
        </p:nvSpPr>
        <p:spPr>
          <a:xfrm>
            <a:off x="457200" y="6572272"/>
            <a:ext cx="2133600" cy="476250"/>
          </a:xfrm>
        </p:spPr>
        <p:txBody>
          <a:bodyPr/>
          <a:lstStyle/>
          <a:p>
            <a:pPr>
              <a:defRPr/>
            </a:pPr>
            <a:fld id="{108D4DD5-F192-485C-A49A-5C76E2CE4FD9}" type="slidenum">
              <a:rPr lang="ar-SA"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33449526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Scale>
                                      <p:cBhvr>
                                        <p:cTn id="14" dur="1000" decel="50000" fill="hold">
                                          <p:stCondLst>
                                            <p:cond delay="0"/>
                                          </p:stCondLst>
                                        </p:cTn>
                                        <p:tgtEl>
                                          <p:spTgt spid="3">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bg/>
                                          </p:spTgt>
                                        </p:tgtEl>
                                        <p:attrNameLst>
                                          <p:attrName>ppt_x</p:attrName>
                                          <p:attrName>ppt_y</p:attrName>
                                        </p:attrNameLst>
                                      </p:cBhvr>
                                    </p:animMotion>
                                    <p:animEffect transition="in" filter="fade">
                                      <p:cBhvr>
                                        <p:cTn id="16" dur="10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Scale>
                                      <p:cBhvr>
                                        <p:cTn id="21"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0" end="0"/>
                                            </p:txEl>
                                          </p:spTgt>
                                        </p:tgtEl>
                                        <p:attrNameLst>
                                          <p:attrName>ppt_x</p:attrName>
                                          <p:attrName>ppt_y</p:attrName>
                                        </p:attrNameLst>
                                      </p:cBhvr>
                                    </p:animMotion>
                                    <p:animEffect transition="in" filter="fade">
                                      <p:cBhvr>
                                        <p:cTn id="23" dur="1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Scale>
                                      <p:cBhvr>
                                        <p:cTn id="28"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1" end="1"/>
                                            </p:txEl>
                                          </p:spTgt>
                                        </p:tgtEl>
                                        <p:attrNameLst>
                                          <p:attrName>ppt_x</p:attrName>
                                          <p:attrName>ppt_y</p:attrName>
                                        </p:attrNameLst>
                                      </p:cBhvr>
                                    </p:animMotion>
                                    <p:animEffect transition="in" filter="fade">
                                      <p:cBhvr>
                                        <p:cTn id="30" dur="1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Scale>
                                      <p:cBhvr>
                                        <p:cTn id="35"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2" end="2"/>
                                            </p:txEl>
                                          </p:spTgt>
                                        </p:tgtEl>
                                        <p:attrNameLst>
                                          <p:attrName>ppt_x</p:attrName>
                                          <p:attrName>ppt_y</p:attrName>
                                        </p:attrNameLst>
                                      </p:cBhvr>
                                    </p:animMotion>
                                    <p:animEffect transition="in" filter="fade">
                                      <p:cBhvr>
                                        <p:cTn id="37" dur="10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Scale>
                                      <p:cBhvr>
                                        <p:cTn id="42"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
                                            <p:txEl>
                                              <p:pRg st="3" end="3"/>
                                            </p:txEl>
                                          </p:spTgt>
                                        </p:tgtEl>
                                        <p:attrNameLst>
                                          <p:attrName>ppt_x</p:attrName>
                                          <p:attrName>ppt_y</p:attrName>
                                        </p:attrNameLst>
                                      </p:cBhvr>
                                    </p:animMotion>
                                    <p:animEffect transition="in" filter="fade">
                                      <p:cBhvr>
                                        <p:cTn id="44" dur="1000"/>
                                        <p:tgtEl>
                                          <p:spTgt spid="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Scale>
                                      <p:cBhvr>
                                        <p:cTn id="49"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3">
                                            <p:txEl>
                                              <p:pRg st="4" end="4"/>
                                            </p:txEl>
                                          </p:spTgt>
                                        </p:tgtEl>
                                        <p:attrNameLst>
                                          <p:attrName>ppt_x</p:attrName>
                                          <p:attrName>ppt_y</p:attrName>
                                        </p:attrNameLst>
                                      </p:cBhvr>
                                    </p:animMotion>
                                    <p:animEffect transition="in" filter="fade">
                                      <p:cBhvr>
                                        <p:cTn id="51" dur="1000"/>
                                        <p:tgtEl>
                                          <p:spTgt spid="3">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grpId="0"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Scale>
                                      <p:cBhvr>
                                        <p:cTn id="56"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3">
                                            <p:txEl>
                                              <p:pRg st="5" end="5"/>
                                            </p:txEl>
                                          </p:spTgt>
                                        </p:tgtEl>
                                        <p:attrNameLst>
                                          <p:attrName>ppt_x</p:attrName>
                                          <p:attrName>ppt_y</p:attrName>
                                        </p:attrNameLst>
                                      </p:cBhvr>
                                    </p:animMotion>
                                    <p:animEffect transition="in" filter="fade">
                                      <p:cBhvr>
                                        <p:cTn id="58" dur="1000"/>
                                        <p:tgtEl>
                                          <p:spTgt spid="3">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2" presetClass="entr" presetSubtype="0" fill="hold" grpId="0"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Scale>
                                      <p:cBhvr>
                                        <p:cTn id="63"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3">
                                            <p:txEl>
                                              <p:pRg st="6" end="6"/>
                                            </p:txEl>
                                          </p:spTgt>
                                        </p:tgtEl>
                                        <p:attrNameLst>
                                          <p:attrName>ppt_x</p:attrName>
                                          <p:attrName>ppt_y</p:attrName>
                                        </p:attrNameLst>
                                      </p:cBhvr>
                                    </p:animMotion>
                                    <p:animEffect transition="in" filter="fade">
                                      <p:cBhvr>
                                        <p:cTn id="65" dur="1000"/>
                                        <p:tgtEl>
                                          <p:spTgt spid="3">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9" presetClass="entr" presetSubtype="0" decel="100000"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p:cTn id="70" dur="500" fill="hold"/>
                                        <p:tgtEl>
                                          <p:spTgt spid="7"/>
                                        </p:tgtEl>
                                        <p:attrNameLst>
                                          <p:attrName>ppt_w</p:attrName>
                                        </p:attrNameLst>
                                      </p:cBhvr>
                                      <p:tavLst>
                                        <p:tav tm="0">
                                          <p:val>
                                            <p:fltVal val="0"/>
                                          </p:val>
                                        </p:tav>
                                        <p:tav tm="100000">
                                          <p:val>
                                            <p:strVal val="#ppt_w"/>
                                          </p:val>
                                        </p:tav>
                                      </p:tavLst>
                                    </p:anim>
                                    <p:anim calcmode="lin" valueType="num">
                                      <p:cBhvr>
                                        <p:cTn id="71" dur="500" fill="hold"/>
                                        <p:tgtEl>
                                          <p:spTgt spid="7"/>
                                        </p:tgtEl>
                                        <p:attrNameLst>
                                          <p:attrName>ppt_h</p:attrName>
                                        </p:attrNameLst>
                                      </p:cBhvr>
                                      <p:tavLst>
                                        <p:tav tm="0">
                                          <p:val>
                                            <p:fltVal val="0"/>
                                          </p:val>
                                        </p:tav>
                                        <p:tav tm="100000">
                                          <p:val>
                                            <p:strVal val="#ppt_h"/>
                                          </p:val>
                                        </p:tav>
                                      </p:tavLst>
                                    </p:anim>
                                    <p:anim calcmode="lin" valueType="num">
                                      <p:cBhvr>
                                        <p:cTn id="72" dur="500" fill="hold"/>
                                        <p:tgtEl>
                                          <p:spTgt spid="7"/>
                                        </p:tgtEl>
                                        <p:attrNameLst>
                                          <p:attrName>style.rotation</p:attrName>
                                        </p:attrNameLst>
                                      </p:cBhvr>
                                      <p:tavLst>
                                        <p:tav tm="0">
                                          <p:val>
                                            <p:fltVal val="360"/>
                                          </p:val>
                                        </p:tav>
                                        <p:tav tm="100000">
                                          <p:val>
                                            <p:fltVal val="0"/>
                                          </p:val>
                                        </p:tav>
                                      </p:tavLst>
                                    </p:anim>
                                    <p:animEffect transition="in" filter="fade">
                                      <p:cBhvr>
                                        <p:cTn id="73" dur="500"/>
                                        <p:tgtEl>
                                          <p:spTgt spid="7"/>
                                        </p:tgtEl>
                                      </p:cBhvr>
                                    </p:animEffect>
                                  </p:childTnLst>
                                </p:cTn>
                              </p:par>
                            </p:childTnLst>
                          </p:cTn>
                        </p:par>
                        <p:par>
                          <p:cTn id="74" fill="hold">
                            <p:stCondLst>
                              <p:cond delay="500"/>
                            </p:stCondLst>
                            <p:childTnLst>
                              <p:par>
                                <p:cTn id="75" presetID="49" presetClass="entr" presetSubtype="0" decel="100000" fill="hold" nodeType="afterEffect">
                                  <p:stCondLst>
                                    <p:cond delay="0"/>
                                  </p:stCondLst>
                                  <p:childTnLst>
                                    <p:set>
                                      <p:cBhvr>
                                        <p:cTn id="76" dur="1" fill="hold">
                                          <p:stCondLst>
                                            <p:cond delay="0"/>
                                          </p:stCondLst>
                                        </p:cTn>
                                        <p:tgtEl>
                                          <p:spTgt spid="41987"/>
                                        </p:tgtEl>
                                        <p:attrNameLst>
                                          <p:attrName>style.visibility</p:attrName>
                                        </p:attrNameLst>
                                      </p:cBhvr>
                                      <p:to>
                                        <p:strVal val="visible"/>
                                      </p:to>
                                    </p:set>
                                    <p:anim calcmode="lin" valueType="num">
                                      <p:cBhvr>
                                        <p:cTn id="77" dur="500" fill="hold"/>
                                        <p:tgtEl>
                                          <p:spTgt spid="41987"/>
                                        </p:tgtEl>
                                        <p:attrNameLst>
                                          <p:attrName>ppt_w</p:attrName>
                                        </p:attrNameLst>
                                      </p:cBhvr>
                                      <p:tavLst>
                                        <p:tav tm="0">
                                          <p:val>
                                            <p:fltVal val="0"/>
                                          </p:val>
                                        </p:tav>
                                        <p:tav tm="100000">
                                          <p:val>
                                            <p:strVal val="#ppt_w"/>
                                          </p:val>
                                        </p:tav>
                                      </p:tavLst>
                                    </p:anim>
                                    <p:anim calcmode="lin" valueType="num">
                                      <p:cBhvr>
                                        <p:cTn id="78" dur="500" fill="hold"/>
                                        <p:tgtEl>
                                          <p:spTgt spid="41987"/>
                                        </p:tgtEl>
                                        <p:attrNameLst>
                                          <p:attrName>ppt_h</p:attrName>
                                        </p:attrNameLst>
                                      </p:cBhvr>
                                      <p:tavLst>
                                        <p:tav tm="0">
                                          <p:val>
                                            <p:fltVal val="0"/>
                                          </p:val>
                                        </p:tav>
                                        <p:tav tm="100000">
                                          <p:val>
                                            <p:strVal val="#ppt_h"/>
                                          </p:val>
                                        </p:tav>
                                      </p:tavLst>
                                    </p:anim>
                                    <p:anim calcmode="lin" valueType="num">
                                      <p:cBhvr>
                                        <p:cTn id="79" dur="500" fill="hold"/>
                                        <p:tgtEl>
                                          <p:spTgt spid="41987"/>
                                        </p:tgtEl>
                                        <p:attrNameLst>
                                          <p:attrName>style.rotation</p:attrName>
                                        </p:attrNameLst>
                                      </p:cBhvr>
                                      <p:tavLst>
                                        <p:tav tm="0">
                                          <p:val>
                                            <p:fltVal val="360"/>
                                          </p:val>
                                        </p:tav>
                                        <p:tav tm="100000">
                                          <p:val>
                                            <p:fltVal val="0"/>
                                          </p:val>
                                        </p:tav>
                                      </p:tavLst>
                                    </p:anim>
                                    <p:animEffect transition="in" filter="fade">
                                      <p:cBhvr>
                                        <p:cTn id="80" dur="500"/>
                                        <p:tgtEl>
                                          <p:spTgt spid="41987"/>
                                        </p:tgtEl>
                                      </p:cBhvr>
                                    </p:animEffect>
                                  </p:childTnLst>
                                </p:cTn>
                              </p:par>
                            </p:childTnLst>
                          </p:cTn>
                        </p:par>
                        <p:par>
                          <p:cTn id="81" fill="hold">
                            <p:stCondLst>
                              <p:cond delay="1000"/>
                            </p:stCondLst>
                            <p:childTnLst>
                              <p:par>
                                <p:cTn id="82" presetID="49" presetClass="entr" presetSubtype="0" decel="100000" fill="hold" nodeType="afterEffect">
                                  <p:stCondLst>
                                    <p:cond delay="0"/>
                                  </p:stCondLst>
                                  <p:childTnLst>
                                    <p:set>
                                      <p:cBhvr>
                                        <p:cTn id="83" dur="1" fill="hold">
                                          <p:stCondLst>
                                            <p:cond delay="0"/>
                                          </p:stCondLst>
                                        </p:cTn>
                                        <p:tgtEl>
                                          <p:spTgt spid="41986"/>
                                        </p:tgtEl>
                                        <p:attrNameLst>
                                          <p:attrName>style.visibility</p:attrName>
                                        </p:attrNameLst>
                                      </p:cBhvr>
                                      <p:to>
                                        <p:strVal val="visible"/>
                                      </p:to>
                                    </p:set>
                                    <p:anim calcmode="lin" valueType="num">
                                      <p:cBhvr>
                                        <p:cTn id="84" dur="500" fill="hold"/>
                                        <p:tgtEl>
                                          <p:spTgt spid="41986"/>
                                        </p:tgtEl>
                                        <p:attrNameLst>
                                          <p:attrName>ppt_w</p:attrName>
                                        </p:attrNameLst>
                                      </p:cBhvr>
                                      <p:tavLst>
                                        <p:tav tm="0">
                                          <p:val>
                                            <p:fltVal val="0"/>
                                          </p:val>
                                        </p:tav>
                                        <p:tav tm="100000">
                                          <p:val>
                                            <p:strVal val="#ppt_w"/>
                                          </p:val>
                                        </p:tav>
                                      </p:tavLst>
                                    </p:anim>
                                    <p:anim calcmode="lin" valueType="num">
                                      <p:cBhvr>
                                        <p:cTn id="85" dur="500" fill="hold"/>
                                        <p:tgtEl>
                                          <p:spTgt spid="41986"/>
                                        </p:tgtEl>
                                        <p:attrNameLst>
                                          <p:attrName>ppt_h</p:attrName>
                                        </p:attrNameLst>
                                      </p:cBhvr>
                                      <p:tavLst>
                                        <p:tav tm="0">
                                          <p:val>
                                            <p:fltVal val="0"/>
                                          </p:val>
                                        </p:tav>
                                        <p:tav tm="100000">
                                          <p:val>
                                            <p:strVal val="#ppt_h"/>
                                          </p:val>
                                        </p:tav>
                                      </p:tavLst>
                                    </p:anim>
                                    <p:anim calcmode="lin" valueType="num">
                                      <p:cBhvr>
                                        <p:cTn id="86" dur="500" fill="hold"/>
                                        <p:tgtEl>
                                          <p:spTgt spid="41986"/>
                                        </p:tgtEl>
                                        <p:attrNameLst>
                                          <p:attrName>style.rotation</p:attrName>
                                        </p:attrNameLst>
                                      </p:cBhvr>
                                      <p:tavLst>
                                        <p:tav tm="0">
                                          <p:val>
                                            <p:fltVal val="360"/>
                                          </p:val>
                                        </p:tav>
                                        <p:tav tm="100000">
                                          <p:val>
                                            <p:fltVal val="0"/>
                                          </p:val>
                                        </p:tav>
                                      </p:tavLst>
                                    </p:anim>
                                    <p:animEffect transition="in" filter="fade">
                                      <p:cBhvr>
                                        <p:cTn id="87" dur="5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7554" y="1357298"/>
            <a:ext cx="5422144" cy="4929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a:spLocks noChangeArrowheads="1"/>
          </p:cNvSpPr>
          <p:nvPr/>
        </p:nvSpPr>
        <p:spPr bwMode="auto">
          <a:xfrm>
            <a:off x="794658" y="86380"/>
            <a:ext cx="8305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a-IR" sz="2400" dirty="0" smtClean="0">
                <a:solidFill>
                  <a:schemeClr val="bg1"/>
                </a:solidFill>
                <a:latin typeface="+mj-lt"/>
                <a:ea typeface="+mj-ea"/>
                <a:cs typeface="B Titr" pitchFamily="2" charset="-78"/>
              </a:rPr>
              <a:t>نخستین گام در رسیدن به مقصد ، دانستن راه است </a:t>
            </a:r>
          </a:p>
        </p:txBody>
      </p:sp>
      <p:pic>
        <p:nvPicPr>
          <p:cNvPr id="63490" name="Picture 2" descr="D:\imagesCADVJT28.jpg"/>
          <p:cNvPicPr>
            <a:picLocks noChangeAspect="1" noChangeArrowheads="1"/>
          </p:cNvPicPr>
          <p:nvPr/>
        </p:nvPicPr>
        <p:blipFill>
          <a:blip r:embed="rId3"/>
          <a:srcRect/>
          <a:stretch>
            <a:fillRect/>
          </a:stretch>
        </p:blipFill>
        <p:spPr bwMode="auto">
          <a:xfrm>
            <a:off x="785786" y="714356"/>
            <a:ext cx="1924050" cy="2371725"/>
          </a:xfrm>
          <a:prstGeom prst="rect">
            <a:avLst/>
          </a:prstGeom>
          <a:noFill/>
        </p:spPr>
      </p:pic>
      <p:pic>
        <p:nvPicPr>
          <p:cNvPr id="63491" name="Picture 3" descr="D:\imagesCAQ5R22C.jpg"/>
          <p:cNvPicPr>
            <a:picLocks noChangeAspect="1" noChangeArrowheads="1"/>
          </p:cNvPicPr>
          <p:nvPr/>
        </p:nvPicPr>
        <p:blipFill>
          <a:blip r:embed="rId4"/>
          <a:srcRect/>
          <a:stretch>
            <a:fillRect/>
          </a:stretch>
        </p:blipFill>
        <p:spPr bwMode="auto">
          <a:xfrm>
            <a:off x="428596" y="3000372"/>
            <a:ext cx="2571768" cy="1982405"/>
          </a:xfrm>
          <a:prstGeom prst="rect">
            <a:avLst/>
          </a:prstGeom>
          <a:noFill/>
        </p:spPr>
      </p:pic>
      <p:pic>
        <p:nvPicPr>
          <p:cNvPr id="63492" name="Picture 4" descr="D:\imagesCA5Y9T0A.jpg"/>
          <p:cNvPicPr>
            <a:picLocks noChangeAspect="1" noChangeArrowheads="1"/>
          </p:cNvPicPr>
          <p:nvPr/>
        </p:nvPicPr>
        <p:blipFill>
          <a:blip r:embed="rId5"/>
          <a:srcRect/>
          <a:stretch>
            <a:fillRect/>
          </a:stretch>
        </p:blipFill>
        <p:spPr bwMode="auto">
          <a:xfrm>
            <a:off x="561964" y="5000636"/>
            <a:ext cx="2438400" cy="1828800"/>
          </a:xfrm>
          <a:prstGeom prst="rect">
            <a:avLst/>
          </a:prstGeom>
          <a:noFill/>
        </p:spPr>
      </p:pic>
      <p:sp>
        <p:nvSpPr>
          <p:cNvPr id="7" name="Slide Number Placeholder 3"/>
          <p:cNvSpPr>
            <a:spLocks noGrp="1"/>
          </p:cNvSpPr>
          <p:nvPr>
            <p:ph type="sldNum" sz="quarter" idx="10"/>
          </p:nvPr>
        </p:nvSpPr>
        <p:spPr>
          <a:xfrm>
            <a:off x="214282" y="6245225"/>
            <a:ext cx="2133600" cy="476250"/>
          </a:xfrm>
        </p:spPr>
        <p:txBody>
          <a:bodyPr/>
          <a:lstStyle/>
          <a:p>
            <a:pPr>
              <a:defRPr/>
            </a:pPr>
            <a:fld id="{108D4DD5-F192-485C-A49A-5C76E2CE4FD9}" type="slidenum">
              <a:rPr lang="ar-SA" smtClean="0">
                <a:solidFill>
                  <a:srgbClr val="000000"/>
                </a:solidFill>
              </a:rPr>
              <a:pPr>
                <a:defRPr/>
              </a:pPr>
              <a:t>16</a:t>
            </a:fld>
            <a:endParaRPr lang="en-US" dirty="0">
              <a:solidFill>
                <a:srgbClr val="000000"/>
              </a:solidFill>
            </a:endParaRPr>
          </a:p>
        </p:txBody>
      </p:sp>
    </p:spTree>
    <p:extLst>
      <p:ext uri="{BB962C8B-B14F-4D97-AF65-F5344CB8AC3E}">
        <p14:creationId xmlns:p14="http://schemas.microsoft.com/office/powerpoint/2010/main" val="5537278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3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3000" decel="50000" fill="hold">
                                          <p:stCondLst>
                                            <p:cond delay="0"/>
                                          </p:stCondLst>
                                        </p:cTn>
                                        <p:tgtEl>
                                          <p:spTgt spid="5"/>
                                        </p:tgtEl>
                                        <p:attrNameLst>
                                          <p:attrName>ppt_x</p:attrName>
                                          <p:attrName>ppt_y</p:attrName>
                                        </p:attrNameLst>
                                      </p:cBhvr>
                                    </p:animMotion>
                                    <p:animEffect transition="in" filter="fade">
                                      <p:cBhvr>
                                        <p:cTn id="15" dur="3000"/>
                                        <p:tgtEl>
                                          <p:spTgt spid="5"/>
                                        </p:tgtEl>
                                      </p:cBhvr>
                                    </p:animEffect>
                                  </p:childTnLst>
                                </p:cTn>
                              </p:par>
                            </p:childTnLst>
                          </p:cTn>
                        </p:par>
                        <p:par>
                          <p:cTn id="16" fill="hold">
                            <p:stCondLst>
                              <p:cond delay="4000"/>
                            </p:stCondLst>
                            <p:childTnLst>
                              <p:par>
                                <p:cTn id="17" presetID="55" presetClass="entr" presetSubtype="0" fill="hold" nodeType="afterEffect">
                                  <p:stCondLst>
                                    <p:cond delay="0"/>
                                  </p:stCondLst>
                                  <p:childTnLst>
                                    <p:set>
                                      <p:cBhvr>
                                        <p:cTn id="18" dur="1" fill="hold">
                                          <p:stCondLst>
                                            <p:cond delay="0"/>
                                          </p:stCondLst>
                                        </p:cTn>
                                        <p:tgtEl>
                                          <p:spTgt spid="63490"/>
                                        </p:tgtEl>
                                        <p:attrNameLst>
                                          <p:attrName>style.visibility</p:attrName>
                                        </p:attrNameLst>
                                      </p:cBhvr>
                                      <p:to>
                                        <p:strVal val="visible"/>
                                      </p:to>
                                    </p:set>
                                    <p:anim calcmode="lin" valueType="num">
                                      <p:cBhvr>
                                        <p:cTn id="19" dur="1000" fill="hold"/>
                                        <p:tgtEl>
                                          <p:spTgt spid="63490"/>
                                        </p:tgtEl>
                                        <p:attrNameLst>
                                          <p:attrName>ppt_w</p:attrName>
                                        </p:attrNameLst>
                                      </p:cBhvr>
                                      <p:tavLst>
                                        <p:tav tm="0">
                                          <p:val>
                                            <p:strVal val="#ppt_w*0.70"/>
                                          </p:val>
                                        </p:tav>
                                        <p:tav tm="100000">
                                          <p:val>
                                            <p:strVal val="#ppt_w"/>
                                          </p:val>
                                        </p:tav>
                                      </p:tavLst>
                                    </p:anim>
                                    <p:anim calcmode="lin" valueType="num">
                                      <p:cBhvr>
                                        <p:cTn id="20" dur="1000" fill="hold"/>
                                        <p:tgtEl>
                                          <p:spTgt spid="63490"/>
                                        </p:tgtEl>
                                        <p:attrNameLst>
                                          <p:attrName>ppt_h</p:attrName>
                                        </p:attrNameLst>
                                      </p:cBhvr>
                                      <p:tavLst>
                                        <p:tav tm="0">
                                          <p:val>
                                            <p:strVal val="#ppt_h"/>
                                          </p:val>
                                        </p:tav>
                                        <p:tav tm="100000">
                                          <p:val>
                                            <p:strVal val="#ppt_h"/>
                                          </p:val>
                                        </p:tav>
                                      </p:tavLst>
                                    </p:anim>
                                    <p:animEffect transition="in" filter="fade">
                                      <p:cBhvr>
                                        <p:cTn id="21" dur="1000"/>
                                        <p:tgtEl>
                                          <p:spTgt spid="63490"/>
                                        </p:tgtEl>
                                      </p:cBhvr>
                                    </p:animEffect>
                                  </p:childTnLst>
                                </p:cTn>
                              </p:par>
                            </p:childTnLst>
                          </p:cTn>
                        </p:par>
                        <p:par>
                          <p:cTn id="22" fill="hold">
                            <p:stCondLst>
                              <p:cond delay="5000"/>
                            </p:stCondLst>
                            <p:childTnLst>
                              <p:par>
                                <p:cTn id="23" presetID="52" presetClass="entr" presetSubtype="0" fill="hold" nodeType="afterEffect">
                                  <p:stCondLst>
                                    <p:cond delay="0"/>
                                  </p:stCondLst>
                                  <p:childTnLst>
                                    <p:set>
                                      <p:cBhvr>
                                        <p:cTn id="24" dur="1" fill="hold">
                                          <p:stCondLst>
                                            <p:cond delay="0"/>
                                          </p:stCondLst>
                                        </p:cTn>
                                        <p:tgtEl>
                                          <p:spTgt spid="63491"/>
                                        </p:tgtEl>
                                        <p:attrNameLst>
                                          <p:attrName>style.visibility</p:attrName>
                                        </p:attrNameLst>
                                      </p:cBhvr>
                                      <p:to>
                                        <p:strVal val="visible"/>
                                      </p:to>
                                    </p:set>
                                    <p:animScale>
                                      <p:cBhvr>
                                        <p:cTn id="25" dur="3000" decel="50000" fill="hold">
                                          <p:stCondLst>
                                            <p:cond delay="0"/>
                                          </p:stCondLst>
                                        </p:cTn>
                                        <p:tgtEl>
                                          <p:spTgt spid="6349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3000" decel="50000" fill="hold">
                                          <p:stCondLst>
                                            <p:cond delay="0"/>
                                          </p:stCondLst>
                                        </p:cTn>
                                        <p:tgtEl>
                                          <p:spTgt spid="63491"/>
                                        </p:tgtEl>
                                        <p:attrNameLst>
                                          <p:attrName>ppt_x</p:attrName>
                                          <p:attrName>ppt_y</p:attrName>
                                        </p:attrNameLst>
                                      </p:cBhvr>
                                    </p:animMotion>
                                    <p:animEffect transition="in" filter="fade">
                                      <p:cBhvr>
                                        <p:cTn id="27" dur="3000"/>
                                        <p:tgtEl>
                                          <p:spTgt spid="63491"/>
                                        </p:tgtEl>
                                      </p:cBhvr>
                                    </p:animEffect>
                                  </p:childTnLst>
                                </p:cTn>
                              </p:par>
                            </p:childTnLst>
                          </p:cTn>
                        </p:par>
                        <p:par>
                          <p:cTn id="28" fill="hold">
                            <p:stCondLst>
                              <p:cond delay="8000"/>
                            </p:stCondLst>
                            <p:childTnLst>
                              <p:par>
                                <p:cTn id="29" presetID="5" presetClass="entr" presetSubtype="10" fill="hold" nodeType="afterEffect">
                                  <p:stCondLst>
                                    <p:cond delay="0"/>
                                  </p:stCondLst>
                                  <p:childTnLst>
                                    <p:set>
                                      <p:cBhvr>
                                        <p:cTn id="30" dur="1" fill="hold">
                                          <p:stCondLst>
                                            <p:cond delay="0"/>
                                          </p:stCondLst>
                                        </p:cTn>
                                        <p:tgtEl>
                                          <p:spTgt spid="63492"/>
                                        </p:tgtEl>
                                        <p:attrNameLst>
                                          <p:attrName>style.visibility</p:attrName>
                                        </p:attrNameLst>
                                      </p:cBhvr>
                                      <p:to>
                                        <p:strVal val="visible"/>
                                      </p:to>
                                    </p:set>
                                    <p:animEffect transition="in" filter="checkerboard(across)">
                                      <p:cBhvr>
                                        <p:cTn id="31" dur="5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08D4DD5-F192-485C-A49A-5C76E2CE4FD9}" type="slidenum">
              <a:rPr lang="ar-SA" smtClean="0">
                <a:solidFill>
                  <a:srgbClr val="000000"/>
                </a:solidFill>
              </a:rPr>
              <a:pPr>
                <a:defRPr/>
              </a:pPr>
              <a:t>17</a:t>
            </a:fld>
            <a:endParaRPr lang="en-US" dirty="0">
              <a:solidFill>
                <a:srgbClr val="000000"/>
              </a:solidFill>
            </a:endParaRPr>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00034" y="1571612"/>
            <a:ext cx="3730625" cy="414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a:spLocks noChangeArrowheads="1"/>
          </p:cNvSpPr>
          <p:nvPr/>
        </p:nvSpPr>
        <p:spPr bwMode="auto">
          <a:xfrm>
            <a:off x="794658" y="86380"/>
            <a:ext cx="8305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a-IR" sz="2400" dirty="0" smtClean="0">
                <a:solidFill>
                  <a:schemeClr val="bg1"/>
                </a:solidFill>
                <a:latin typeface="+mj-lt"/>
                <a:ea typeface="+mj-ea"/>
                <a:cs typeface="B Titr" pitchFamily="2" charset="-78"/>
              </a:rPr>
              <a:t> شاهینی می شکفد که به پرواز آزاد باشد </a:t>
            </a:r>
          </a:p>
        </p:txBody>
      </p:sp>
      <p:sp>
        <p:nvSpPr>
          <p:cNvPr id="5" name="Content Placeholder 7"/>
          <p:cNvSpPr>
            <a:spLocks noGrp="1"/>
          </p:cNvSpPr>
          <p:nvPr>
            <p:ph idx="1"/>
          </p:nvPr>
        </p:nvSpPr>
        <p:spPr>
          <a:xfrm>
            <a:off x="4572000" y="1785926"/>
            <a:ext cx="4386266" cy="719126"/>
          </a:xfrm>
        </p:spPr>
        <p:txBody>
          <a:bodyPr/>
          <a:lstStyle/>
          <a:p>
            <a:pPr marL="0" lvl="0" indent="0" eaLnBrk="1" hangingPunct="1">
              <a:spcBef>
                <a:spcPct val="0"/>
              </a:spcBef>
              <a:spcAft>
                <a:spcPts val="0"/>
              </a:spcAft>
              <a:buClrTx/>
              <a:buNone/>
            </a:pPr>
            <a:r>
              <a:rPr lang="fa-IR" b="1" kern="1200" dirty="0" smtClean="0">
                <a:solidFill>
                  <a:srgbClr val="0000FF"/>
                </a:solidFill>
                <a:latin typeface="arial"/>
                <a:cs typeface="B Nazanin" pitchFamily="2" charset="-78"/>
              </a:rPr>
              <a:t>شاهین ها مشتریان شیفته می آفرینند.</a:t>
            </a:r>
          </a:p>
        </p:txBody>
      </p:sp>
    </p:spTree>
    <p:extLst>
      <p:ext uri="{BB962C8B-B14F-4D97-AF65-F5344CB8AC3E}">
        <p14:creationId xmlns:p14="http://schemas.microsoft.com/office/powerpoint/2010/main" val="39652956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6146"/>
                                        </p:tgtEl>
                                        <p:attrNameLst>
                                          <p:attrName>style.visibility</p:attrName>
                                        </p:attrNameLst>
                                      </p:cBhvr>
                                      <p:to>
                                        <p:strVal val="visible"/>
                                      </p:to>
                                    </p:set>
                                    <p:animEffect transition="in" filter="fade">
                                      <p:cBhvr>
                                        <p:cTn id="21" dur="1000"/>
                                        <p:tgtEl>
                                          <p:spTgt spid="6146"/>
                                        </p:tgtEl>
                                      </p:cBhvr>
                                    </p:animEffect>
                                    <p:anim calcmode="lin" valueType="num">
                                      <p:cBhvr>
                                        <p:cTn id="22" dur="1000" fill="hold"/>
                                        <p:tgtEl>
                                          <p:spTgt spid="6146"/>
                                        </p:tgtEl>
                                        <p:attrNameLst>
                                          <p:attrName>ppt_x</p:attrName>
                                        </p:attrNameLst>
                                      </p:cBhvr>
                                      <p:tavLst>
                                        <p:tav tm="0">
                                          <p:val>
                                            <p:strVal val="#ppt_x"/>
                                          </p:val>
                                        </p:tav>
                                        <p:tav tm="100000">
                                          <p:val>
                                            <p:strVal val="#ppt_x"/>
                                          </p:val>
                                        </p:tav>
                                      </p:tavLst>
                                    </p:anim>
                                    <p:anim calcmode="lin" valueType="num">
                                      <p:cBhvr>
                                        <p:cTn id="23"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l="3703" t="3292" r="6173" b="11111"/>
          <a:stretch>
            <a:fillRect/>
          </a:stretch>
        </p:blipFill>
        <p:spPr bwMode="auto">
          <a:xfrm>
            <a:off x="29028" y="743384"/>
            <a:ext cx="4971600" cy="3541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a:spLocks noChangeArrowheads="1"/>
          </p:cNvSpPr>
          <p:nvPr/>
        </p:nvSpPr>
        <p:spPr bwMode="auto">
          <a:xfrm>
            <a:off x="794658" y="86380"/>
            <a:ext cx="8305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a-IR" sz="2400" dirty="0" smtClean="0">
                <a:solidFill>
                  <a:schemeClr val="bg1"/>
                </a:solidFill>
                <a:latin typeface="+mj-lt"/>
                <a:ea typeface="+mj-ea"/>
                <a:cs typeface="B Titr" pitchFamily="2" charset="-78"/>
              </a:rPr>
              <a:t>بزرگ بیندیشید ! بزرگ عمل کنید !بزرگ باشید </a:t>
            </a:r>
            <a:r>
              <a:rPr lang="fa-IR" sz="2400" dirty="0" smtClean="0">
                <a:solidFill>
                  <a:schemeClr val="bg1"/>
                </a:solidFill>
              </a:rPr>
              <a:t>!</a:t>
            </a:r>
            <a:r>
              <a:rPr lang="fa-IR" sz="2400" dirty="0" smtClean="0">
                <a:solidFill>
                  <a:schemeClr val="bg1"/>
                </a:solidFill>
                <a:latin typeface="+mj-lt"/>
                <a:ea typeface="+mj-ea"/>
                <a:cs typeface="B Titr" pitchFamily="2" charset="-78"/>
              </a:rPr>
              <a:t> </a:t>
            </a:r>
          </a:p>
        </p:txBody>
      </p:sp>
      <p:sp>
        <p:nvSpPr>
          <p:cNvPr id="9" name="Rectangle 8"/>
          <p:cNvSpPr/>
          <p:nvPr/>
        </p:nvSpPr>
        <p:spPr>
          <a:xfrm>
            <a:off x="-32" y="5286388"/>
            <a:ext cx="9144032" cy="1569660"/>
          </a:xfrm>
          <a:prstGeom prst="rect">
            <a:avLst/>
          </a:prstGeom>
          <a:solidFill>
            <a:srgbClr val="990033"/>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just" rtl="1"/>
            <a:r>
              <a:rPr lang="fa-IR" sz="2400" dirty="0" smtClean="0">
                <a:solidFill>
                  <a:schemeClr val="lt1"/>
                </a:solidFill>
                <a:cs typeface="B Nazanin" pitchFamily="2" charset="-78"/>
              </a:rPr>
              <a:t>دكتر پيل مي گويد « اگر فكر كني كه از عهده كاري بر مي آيي ، توان انجام آن را هم بدست مي آوري ». بهترين دوست خودتان باشيد و خود را باور كنيد. منتظر مباشيد كه ديگران برايتان كاري كنند. از درون شاد باشيد. انديشه ها و گفتگو هاي نيروبخش دروني خود را يادداشت كنيد. كارساز خواهد بود.</a:t>
            </a:r>
          </a:p>
        </p:txBody>
      </p:sp>
      <p:pic>
        <p:nvPicPr>
          <p:cNvPr id="61443" name="Picture 3" descr="D:\imagesCA4E9D94.jpg"/>
          <p:cNvPicPr>
            <a:picLocks noChangeAspect="1" noChangeArrowheads="1"/>
          </p:cNvPicPr>
          <p:nvPr/>
        </p:nvPicPr>
        <p:blipFill>
          <a:blip r:embed="rId3"/>
          <a:srcRect/>
          <a:stretch>
            <a:fillRect/>
          </a:stretch>
        </p:blipFill>
        <p:spPr bwMode="auto">
          <a:xfrm>
            <a:off x="7624105" y="2985858"/>
            <a:ext cx="1505381" cy="2262185"/>
          </a:xfrm>
          <a:prstGeom prst="rect">
            <a:avLst/>
          </a:prstGeom>
          <a:noFill/>
        </p:spPr>
      </p:pic>
      <p:pic>
        <p:nvPicPr>
          <p:cNvPr id="61444" name="Picture 4" descr="D:\imagesCAD6XSDS.jpg"/>
          <p:cNvPicPr>
            <a:picLocks noChangeAspect="1" noChangeArrowheads="1"/>
          </p:cNvPicPr>
          <p:nvPr/>
        </p:nvPicPr>
        <p:blipFill>
          <a:blip r:embed="rId4"/>
          <a:srcRect/>
          <a:stretch>
            <a:fillRect/>
          </a:stretch>
        </p:blipFill>
        <p:spPr bwMode="auto">
          <a:xfrm>
            <a:off x="6143636" y="3714752"/>
            <a:ext cx="1431269" cy="1461721"/>
          </a:xfrm>
          <a:prstGeom prst="rect">
            <a:avLst/>
          </a:prstGeom>
          <a:noFill/>
        </p:spPr>
      </p:pic>
      <p:pic>
        <p:nvPicPr>
          <p:cNvPr id="61445" name="Picture 5" descr="D:\imagesCA0ZYWMW.jpg"/>
          <p:cNvPicPr>
            <a:picLocks noChangeAspect="1" noChangeArrowheads="1"/>
          </p:cNvPicPr>
          <p:nvPr/>
        </p:nvPicPr>
        <p:blipFill>
          <a:blip r:embed="rId5"/>
          <a:srcRect/>
          <a:stretch>
            <a:fillRect/>
          </a:stretch>
        </p:blipFill>
        <p:spPr bwMode="auto">
          <a:xfrm>
            <a:off x="4429124" y="4000504"/>
            <a:ext cx="1572259" cy="1199077"/>
          </a:xfrm>
          <a:prstGeom prst="rect">
            <a:avLst/>
          </a:prstGeom>
          <a:noFill/>
        </p:spPr>
      </p:pic>
      <p:pic>
        <p:nvPicPr>
          <p:cNvPr id="61446" name="Picture 6" descr="D:\imagesCALDX0VO.jpg"/>
          <p:cNvPicPr>
            <a:picLocks noChangeAspect="1" noChangeArrowheads="1"/>
          </p:cNvPicPr>
          <p:nvPr/>
        </p:nvPicPr>
        <p:blipFill>
          <a:blip r:embed="rId6"/>
          <a:srcRect/>
          <a:stretch>
            <a:fillRect/>
          </a:stretch>
        </p:blipFill>
        <p:spPr bwMode="auto">
          <a:xfrm>
            <a:off x="5548337" y="1172012"/>
            <a:ext cx="2524125" cy="1809750"/>
          </a:xfrm>
          <a:prstGeom prst="rect">
            <a:avLst/>
          </a:prstGeom>
          <a:noFill/>
        </p:spPr>
      </p:pic>
      <p:sp>
        <p:nvSpPr>
          <p:cNvPr id="16" name="Rectangle 2"/>
          <p:cNvSpPr>
            <a:spLocks noChangeArrowheads="1"/>
          </p:cNvSpPr>
          <p:nvPr/>
        </p:nvSpPr>
        <p:spPr bwMode="auto">
          <a:xfrm>
            <a:off x="5715008" y="756766"/>
            <a:ext cx="2286016" cy="40011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algn="ctr"/>
            <a:r>
              <a:rPr lang="fa-IR" sz="2000" dirty="0" smtClean="0">
                <a:solidFill>
                  <a:schemeClr val="bg1"/>
                </a:solidFill>
                <a:latin typeface="+mj-lt"/>
                <a:ea typeface="+mj-ea"/>
                <a:cs typeface="B Titr" pitchFamily="2" charset="-78"/>
              </a:rPr>
              <a:t>خواستن توانستن است </a:t>
            </a:r>
          </a:p>
        </p:txBody>
      </p:sp>
      <p:sp>
        <p:nvSpPr>
          <p:cNvPr id="10" name="Slide Number Placeholder 3"/>
          <p:cNvSpPr>
            <a:spLocks noGrp="1"/>
          </p:cNvSpPr>
          <p:nvPr>
            <p:ph type="sldNum" sz="quarter" idx="10"/>
          </p:nvPr>
        </p:nvSpPr>
        <p:spPr>
          <a:xfrm>
            <a:off x="457200" y="6381774"/>
            <a:ext cx="2133600" cy="476250"/>
          </a:xfrm>
        </p:spPr>
        <p:txBody>
          <a:bodyPr/>
          <a:lstStyle/>
          <a:p>
            <a:pPr>
              <a:defRPr/>
            </a:pPr>
            <a:fld id="{108D4DD5-F192-485C-A49A-5C76E2CE4FD9}" type="slidenum">
              <a:rPr lang="ar-SA" smtClean="0">
                <a:solidFill>
                  <a:srgbClr val="000000"/>
                </a:solidFill>
              </a:rPr>
              <a:pPr>
                <a:defRPr/>
              </a:pPr>
              <a:t>18</a:t>
            </a:fld>
            <a:endParaRPr lang="en-US" dirty="0">
              <a:solidFill>
                <a:srgbClr val="000000"/>
              </a:solidFill>
            </a:endParaRPr>
          </a:p>
        </p:txBody>
      </p:sp>
    </p:spTree>
    <p:extLst>
      <p:ext uri="{BB962C8B-B14F-4D97-AF65-F5344CB8AC3E}">
        <p14:creationId xmlns:p14="http://schemas.microsoft.com/office/powerpoint/2010/main" val="195611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61444"/>
                                        </p:tgtEl>
                                        <p:attrNameLst>
                                          <p:attrName>style.visibility</p:attrName>
                                        </p:attrNameLst>
                                      </p:cBhvr>
                                      <p:to>
                                        <p:strVal val="visible"/>
                                      </p:to>
                                    </p:set>
                                    <p:anim calcmode="lin" valueType="num">
                                      <p:cBhvr>
                                        <p:cTn id="13" dur="500" fill="hold"/>
                                        <p:tgtEl>
                                          <p:spTgt spid="61444"/>
                                        </p:tgtEl>
                                        <p:attrNameLst>
                                          <p:attrName>ppt_w</p:attrName>
                                        </p:attrNameLst>
                                      </p:cBhvr>
                                      <p:tavLst>
                                        <p:tav tm="0">
                                          <p:val>
                                            <p:fltVal val="0"/>
                                          </p:val>
                                        </p:tav>
                                        <p:tav tm="100000">
                                          <p:val>
                                            <p:strVal val="#ppt_w"/>
                                          </p:val>
                                        </p:tav>
                                      </p:tavLst>
                                    </p:anim>
                                    <p:anim calcmode="lin" valueType="num">
                                      <p:cBhvr>
                                        <p:cTn id="14" dur="500" fill="hold"/>
                                        <p:tgtEl>
                                          <p:spTgt spid="61444"/>
                                        </p:tgtEl>
                                        <p:attrNameLst>
                                          <p:attrName>ppt_h</p:attrName>
                                        </p:attrNameLst>
                                      </p:cBhvr>
                                      <p:tavLst>
                                        <p:tav tm="0">
                                          <p:val>
                                            <p:fltVal val="0"/>
                                          </p:val>
                                        </p:tav>
                                        <p:tav tm="100000">
                                          <p:val>
                                            <p:strVal val="#ppt_h"/>
                                          </p:val>
                                        </p:tav>
                                      </p:tavLst>
                                    </p:anim>
                                    <p:anim calcmode="lin" valueType="num">
                                      <p:cBhvr>
                                        <p:cTn id="15" dur="500" fill="hold"/>
                                        <p:tgtEl>
                                          <p:spTgt spid="61444"/>
                                        </p:tgtEl>
                                        <p:attrNameLst>
                                          <p:attrName>style.rotation</p:attrName>
                                        </p:attrNameLst>
                                      </p:cBhvr>
                                      <p:tavLst>
                                        <p:tav tm="0">
                                          <p:val>
                                            <p:fltVal val="360"/>
                                          </p:val>
                                        </p:tav>
                                        <p:tav tm="100000">
                                          <p:val>
                                            <p:fltVal val="0"/>
                                          </p:val>
                                        </p:tav>
                                      </p:tavLst>
                                    </p:anim>
                                    <p:animEffect transition="in" filter="fade">
                                      <p:cBhvr>
                                        <p:cTn id="16" dur="500"/>
                                        <p:tgtEl>
                                          <p:spTgt spid="61444"/>
                                        </p:tgtEl>
                                      </p:cBhvr>
                                    </p:animEffect>
                                  </p:childTnLst>
                                </p:cTn>
                              </p:par>
                            </p:childTnLst>
                          </p:cTn>
                        </p:par>
                        <p:par>
                          <p:cTn id="17" fill="hold">
                            <p:stCondLst>
                              <p:cond delay="1500"/>
                            </p:stCondLst>
                            <p:childTnLst>
                              <p:par>
                                <p:cTn id="18" presetID="5" presetClass="entr" presetSubtype="10" fill="hold" nodeType="afterEffect">
                                  <p:stCondLst>
                                    <p:cond delay="0"/>
                                  </p:stCondLst>
                                  <p:childTnLst>
                                    <p:set>
                                      <p:cBhvr>
                                        <p:cTn id="19" dur="1" fill="hold">
                                          <p:stCondLst>
                                            <p:cond delay="0"/>
                                          </p:stCondLst>
                                        </p:cTn>
                                        <p:tgtEl>
                                          <p:spTgt spid="61445"/>
                                        </p:tgtEl>
                                        <p:attrNameLst>
                                          <p:attrName>style.visibility</p:attrName>
                                        </p:attrNameLst>
                                      </p:cBhvr>
                                      <p:to>
                                        <p:strVal val="visible"/>
                                      </p:to>
                                    </p:set>
                                    <p:animEffect transition="in" filter="checkerboard(across)">
                                      <p:cBhvr>
                                        <p:cTn id="20" dur="500"/>
                                        <p:tgtEl>
                                          <p:spTgt spid="61445"/>
                                        </p:tgtEl>
                                      </p:cBhvr>
                                    </p:animEffect>
                                  </p:childTnLst>
                                </p:cTn>
                              </p:par>
                            </p:childTnLst>
                          </p:cTn>
                        </p:par>
                        <p:par>
                          <p:cTn id="21" fill="hold">
                            <p:stCondLst>
                              <p:cond delay="2000"/>
                            </p:stCondLst>
                            <p:childTnLst>
                              <p:par>
                                <p:cTn id="22" presetID="54" presetClass="entr" presetSubtype="0" accel="100000" fill="hold" nodeType="afterEffect">
                                  <p:stCondLst>
                                    <p:cond delay="0"/>
                                  </p:stCondLst>
                                  <p:childTnLst>
                                    <p:set>
                                      <p:cBhvr>
                                        <p:cTn id="23" dur="1" fill="hold">
                                          <p:stCondLst>
                                            <p:cond delay="0"/>
                                          </p:stCondLst>
                                        </p:cTn>
                                        <p:tgtEl>
                                          <p:spTgt spid="61443"/>
                                        </p:tgtEl>
                                        <p:attrNameLst>
                                          <p:attrName>style.visibility</p:attrName>
                                        </p:attrNameLst>
                                      </p:cBhvr>
                                      <p:to>
                                        <p:strVal val="visible"/>
                                      </p:to>
                                    </p:set>
                                    <p:anim calcmode="lin" valueType="num">
                                      <p:cBhvr>
                                        <p:cTn id="24" dur="500" fill="hold"/>
                                        <p:tgtEl>
                                          <p:spTgt spid="61443"/>
                                        </p:tgtEl>
                                        <p:attrNameLst>
                                          <p:attrName>ppt_w</p:attrName>
                                        </p:attrNameLst>
                                      </p:cBhvr>
                                      <p:tavLst>
                                        <p:tav tm="0">
                                          <p:val>
                                            <p:strVal val="#ppt_w*0.05"/>
                                          </p:val>
                                        </p:tav>
                                        <p:tav tm="100000">
                                          <p:val>
                                            <p:strVal val="#ppt_w"/>
                                          </p:val>
                                        </p:tav>
                                      </p:tavLst>
                                    </p:anim>
                                    <p:anim calcmode="lin" valueType="num">
                                      <p:cBhvr>
                                        <p:cTn id="25" dur="500" fill="hold"/>
                                        <p:tgtEl>
                                          <p:spTgt spid="61443"/>
                                        </p:tgtEl>
                                        <p:attrNameLst>
                                          <p:attrName>ppt_h</p:attrName>
                                        </p:attrNameLst>
                                      </p:cBhvr>
                                      <p:tavLst>
                                        <p:tav tm="0">
                                          <p:val>
                                            <p:strVal val="#ppt_h"/>
                                          </p:val>
                                        </p:tav>
                                        <p:tav tm="100000">
                                          <p:val>
                                            <p:strVal val="#ppt_h"/>
                                          </p:val>
                                        </p:tav>
                                      </p:tavLst>
                                    </p:anim>
                                    <p:anim calcmode="lin" valueType="num">
                                      <p:cBhvr>
                                        <p:cTn id="26" dur="500" fill="hold"/>
                                        <p:tgtEl>
                                          <p:spTgt spid="61443"/>
                                        </p:tgtEl>
                                        <p:attrNameLst>
                                          <p:attrName>ppt_x</p:attrName>
                                        </p:attrNameLst>
                                      </p:cBhvr>
                                      <p:tavLst>
                                        <p:tav tm="0">
                                          <p:val>
                                            <p:strVal val="#ppt_x-.2"/>
                                          </p:val>
                                        </p:tav>
                                        <p:tav tm="100000">
                                          <p:val>
                                            <p:strVal val="#ppt_x"/>
                                          </p:val>
                                        </p:tav>
                                      </p:tavLst>
                                    </p:anim>
                                    <p:anim calcmode="lin" valueType="num">
                                      <p:cBhvr>
                                        <p:cTn id="27" dur="500" fill="hold"/>
                                        <p:tgtEl>
                                          <p:spTgt spid="61443"/>
                                        </p:tgtEl>
                                        <p:attrNameLst>
                                          <p:attrName>ppt_y</p:attrName>
                                        </p:attrNameLst>
                                      </p:cBhvr>
                                      <p:tavLst>
                                        <p:tav tm="0">
                                          <p:val>
                                            <p:strVal val="#ppt_y"/>
                                          </p:val>
                                        </p:tav>
                                        <p:tav tm="100000">
                                          <p:val>
                                            <p:strVal val="#ppt_y"/>
                                          </p:val>
                                        </p:tav>
                                      </p:tavLst>
                                    </p:anim>
                                    <p:animEffect transition="in" filter="fade">
                                      <p:cBhvr>
                                        <p:cTn id="28" dur="500"/>
                                        <p:tgtEl>
                                          <p:spTgt spid="61443"/>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1"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900" decel="100000" fill="hold"/>
                                        <p:tgtEl>
                                          <p:spTgt spid="16"/>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61446"/>
                                        </p:tgtEl>
                                        <p:attrNameLst>
                                          <p:attrName>style.visibility</p:attrName>
                                        </p:attrNameLst>
                                      </p:cBhvr>
                                      <p:to>
                                        <p:strVal val="visible"/>
                                      </p:to>
                                    </p:set>
                                    <p:animEffect transition="in" filter="checkerboard(across)">
                                      <p:cBhvr>
                                        <p:cTn id="48" dur="500"/>
                                        <p:tgtEl>
                                          <p:spTgt spid="61446"/>
                                        </p:tgtEl>
                                      </p:cBhvr>
                                    </p:animEffect>
                                  </p:childTnLst>
                                </p:cTn>
                              </p:par>
                            </p:childTnLst>
                          </p:cTn>
                        </p:par>
                      </p:childTnLst>
                    </p:cTn>
                  </p:par>
                  <p:par>
                    <p:cTn id="49" fill="hold">
                      <p:stCondLst>
                        <p:cond delay="indefinite"/>
                      </p:stCondLst>
                      <p:childTnLst>
                        <p:par>
                          <p:cTn id="50" fill="hold">
                            <p:stCondLst>
                              <p:cond delay="0"/>
                            </p:stCondLst>
                            <p:childTnLst>
                              <p:par>
                                <p:cTn id="51" presetID="49" presetClass="entr" presetSubtype="0" decel="10000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 calcmode="lin" valueType="num">
                                      <p:cBhvr>
                                        <p:cTn id="55" dur="500" fill="hold"/>
                                        <p:tgtEl>
                                          <p:spTgt spid="9"/>
                                        </p:tgtEl>
                                        <p:attrNameLst>
                                          <p:attrName>style.rotation</p:attrName>
                                        </p:attrNameLst>
                                      </p:cBhvr>
                                      <p:tavLst>
                                        <p:tav tm="0">
                                          <p:val>
                                            <p:fltVal val="360"/>
                                          </p:val>
                                        </p:tav>
                                        <p:tav tm="100000">
                                          <p:val>
                                            <p:fltVal val="0"/>
                                          </p:val>
                                        </p:tav>
                                      </p:tavLst>
                                    </p:anim>
                                    <p:animEffect transition="in" filter="fade">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08D4DD5-F192-485C-A49A-5C76E2CE4FD9}" type="slidenum">
              <a:rPr lang="ar-SA" smtClean="0">
                <a:solidFill>
                  <a:srgbClr val="000000"/>
                </a:solidFill>
              </a:rPr>
              <a:pPr>
                <a:defRPr/>
              </a:pPr>
              <a:t>19</a:t>
            </a:fld>
            <a:endParaRPr lang="en-US" dirty="0">
              <a:solidFill>
                <a:srgbClr val="0000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72" y="2186006"/>
            <a:ext cx="30480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066" y="2843222"/>
            <a:ext cx="30861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a:spLocks noChangeArrowheads="1"/>
          </p:cNvSpPr>
          <p:nvPr/>
        </p:nvSpPr>
        <p:spPr bwMode="auto">
          <a:xfrm>
            <a:off x="794658" y="86380"/>
            <a:ext cx="8305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1"/>
            <a:r>
              <a:rPr lang="fa-IR" sz="2400" dirty="0" smtClean="0">
                <a:solidFill>
                  <a:schemeClr val="bg1"/>
                </a:solidFill>
                <a:latin typeface="+mj-lt"/>
                <a:ea typeface="+mj-ea"/>
                <a:cs typeface="B Titr" pitchFamily="2" charset="-78"/>
              </a:rPr>
              <a:t>اگر در جستجوی کمال نباشید ،به برتری نمی رسید </a:t>
            </a:r>
          </a:p>
        </p:txBody>
      </p:sp>
      <p:sp>
        <p:nvSpPr>
          <p:cNvPr id="6" name="Content Placeholder 7"/>
          <p:cNvSpPr>
            <a:spLocks noGrp="1"/>
          </p:cNvSpPr>
          <p:nvPr>
            <p:ph idx="1"/>
          </p:nvPr>
        </p:nvSpPr>
        <p:spPr>
          <a:xfrm>
            <a:off x="533400" y="1066800"/>
            <a:ext cx="7924800" cy="1790696"/>
          </a:xfrm>
        </p:spPr>
        <p:txBody>
          <a:bodyPr/>
          <a:lstStyle/>
          <a:p>
            <a:pPr marL="0" lvl="0" indent="0" eaLnBrk="1" hangingPunct="1">
              <a:spcBef>
                <a:spcPct val="0"/>
              </a:spcBef>
              <a:spcAft>
                <a:spcPts val="0"/>
              </a:spcAft>
              <a:buClrTx/>
              <a:buNone/>
            </a:pPr>
            <a:r>
              <a:rPr lang="fa-IR" b="1" kern="1200" dirty="0" smtClean="0">
                <a:solidFill>
                  <a:srgbClr val="0000FF"/>
                </a:solidFill>
                <a:latin typeface="arial"/>
                <a:cs typeface="B Nazanin" pitchFamily="2" charset="-78"/>
              </a:rPr>
              <a:t>هنگام تیر اندازی نقطه مرکزی هدف را نشانه بگیرید. اگر اندکی خطا برود ، باز هم تیر به هدف می خورد . ولی اگر کل هدف را نشان روید ، کمترین خطا تیر شما را به هدر می دهد .</a:t>
            </a:r>
            <a:endParaRPr lang="fa-IR" b="1" kern="1200" dirty="0">
              <a:solidFill>
                <a:srgbClr val="7030A0"/>
              </a:solidFill>
              <a:latin typeface="arial"/>
              <a:cs typeface="B Nazanin" pitchFamily="2" charset="-78"/>
            </a:endParaRPr>
          </a:p>
        </p:txBody>
      </p:sp>
    </p:spTree>
    <p:extLst>
      <p:ext uri="{BB962C8B-B14F-4D97-AF65-F5344CB8AC3E}">
        <p14:creationId xmlns:p14="http://schemas.microsoft.com/office/powerpoint/2010/main" val="25183428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0" end="0"/>
                                            </p:txEl>
                                          </p:spTgt>
                                        </p:tgtEl>
                                      </p:cBhvr>
                                    </p:animEffect>
                                  </p:childTnLst>
                                </p:cTn>
                              </p:par>
                            </p:childTnLst>
                          </p:cTn>
                        </p:par>
                        <p:par>
                          <p:cTn id="17" fill="hold">
                            <p:stCondLst>
                              <p:cond delay="1000"/>
                            </p:stCondLst>
                            <p:childTnLst>
                              <p:par>
                                <p:cTn id="18" presetID="55" presetClass="entr" presetSubtype="0" fill="hold" nodeType="afterEffect">
                                  <p:stCondLst>
                                    <p:cond delay="0"/>
                                  </p:stCondLst>
                                  <p:childTnLst>
                                    <p:set>
                                      <p:cBhvr>
                                        <p:cTn id="19" dur="1" fill="hold">
                                          <p:stCondLst>
                                            <p:cond delay="0"/>
                                          </p:stCondLst>
                                        </p:cTn>
                                        <p:tgtEl>
                                          <p:spTgt spid="7171"/>
                                        </p:tgtEl>
                                        <p:attrNameLst>
                                          <p:attrName>style.visibility</p:attrName>
                                        </p:attrNameLst>
                                      </p:cBhvr>
                                      <p:to>
                                        <p:strVal val="visible"/>
                                      </p:to>
                                    </p:set>
                                    <p:anim calcmode="lin" valueType="num">
                                      <p:cBhvr>
                                        <p:cTn id="20" dur="1000" fill="hold"/>
                                        <p:tgtEl>
                                          <p:spTgt spid="7171"/>
                                        </p:tgtEl>
                                        <p:attrNameLst>
                                          <p:attrName>ppt_w</p:attrName>
                                        </p:attrNameLst>
                                      </p:cBhvr>
                                      <p:tavLst>
                                        <p:tav tm="0">
                                          <p:val>
                                            <p:strVal val="#ppt_w*0.70"/>
                                          </p:val>
                                        </p:tav>
                                        <p:tav tm="100000">
                                          <p:val>
                                            <p:strVal val="#ppt_w"/>
                                          </p:val>
                                        </p:tav>
                                      </p:tavLst>
                                    </p:anim>
                                    <p:anim calcmode="lin" valueType="num">
                                      <p:cBhvr>
                                        <p:cTn id="21" dur="1000" fill="hold"/>
                                        <p:tgtEl>
                                          <p:spTgt spid="7171"/>
                                        </p:tgtEl>
                                        <p:attrNameLst>
                                          <p:attrName>ppt_h</p:attrName>
                                        </p:attrNameLst>
                                      </p:cBhvr>
                                      <p:tavLst>
                                        <p:tav tm="0">
                                          <p:val>
                                            <p:strVal val="#ppt_h"/>
                                          </p:val>
                                        </p:tav>
                                        <p:tav tm="100000">
                                          <p:val>
                                            <p:strVal val="#ppt_h"/>
                                          </p:val>
                                        </p:tav>
                                      </p:tavLst>
                                    </p:anim>
                                    <p:animEffect transition="in" filter="fade">
                                      <p:cBhvr>
                                        <p:cTn id="22" dur="1000"/>
                                        <p:tgtEl>
                                          <p:spTgt spid="7171"/>
                                        </p:tgtEl>
                                      </p:cBhvr>
                                    </p:animEffect>
                                  </p:childTnLst>
                                </p:cTn>
                              </p:par>
                            </p:childTnLst>
                          </p:cTn>
                        </p:par>
                        <p:par>
                          <p:cTn id="23" fill="hold">
                            <p:stCondLst>
                              <p:cond delay="2000"/>
                            </p:stCondLst>
                            <p:childTnLst>
                              <p:par>
                                <p:cTn id="24" presetID="55" presetClass="entr" presetSubtype="0" fill="hold" nodeType="afterEffect">
                                  <p:stCondLst>
                                    <p:cond delay="0"/>
                                  </p:stCondLst>
                                  <p:childTnLst>
                                    <p:set>
                                      <p:cBhvr>
                                        <p:cTn id="25" dur="1" fill="hold">
                                          <p:stCondLst>
                                            <p:cond delay="0"/>
                                          </p:stCondLst>
                                        </p:cTn>
                                        <p:tgtEl>
                                          <p:spTgt spid="7170"/>
                                        </p:tgtEl>
                                        <p:attrNameLst>
                                          <p:attrName>style.visibility</p:attrName>
                                        </p:attrNameLst>
                                      </p:cBhvr>
                                      <p:to>
                                        <p:strVal val="visible"/>
                                      </p:to>
                                    </p:set>
                                    <p:anim calcmode="lin" valueType="num">
                                      <p:cBhvr>
                                        <p:cTn id="26" dur="1000" fill="hold"/>
                                        <p:tgtEl>
                                          <p:spTgt spid="7170"/>
                                        </p:tgtEl>
                                        <p:attrNameLst>
                                          <p:attrName>ppt_w</p:attrName>
                                        </p:attrNameLst>
                                      </p:cBhvr>
                                      <p:tavLst>
                                        <p:tav tm="0">
                                          <p:val>
                                            <p:strVal val="#ppt_w*0.70"/>
                                          </p:val>
                                        </p:tav>
                                        <p:tav tm="100000">
                                          <p:val>
                                            <p:strVal val="#ppt_w"/>
                                          </p:val>
                                        </p:tav>
                                      </p:tavLst>
                                    </p:anim>
                                    <p:anim calcmode="lin" valueType="num">
                                      <p:cBhvr>
                                        <p:cTn id="27" dur="1000" fill="hold"/>
                                        <p:tgtEl>
                                          <p:spTgt spid="7170"/>
                                        </p:tgtEl>
                                        <p:attrNameLst>
                                          <p:attrName>ppt_h</p:attrName>
                                        </p:attrNameLst>
                                      </p:cBhvr>
                                      <p:tavLst>
                                        <p:tav tm="0">
                                          <p:val>
                                            <p:strVal val="#ppt_h"/>
                                          </p:val>
                                        </p:tav>
                                        <p:tav tm="100000">
                                          <p:val>
                                            <p:strVal val="#ppt_h"/>
                                          </p:val>
                                        </p:tav>
                                      </p:tavLst>
                                    </p:anim>
                                    <p:animEffect transition="in" filter="fade">
                                      <p:cBhvr>
                                        <p:cTn id="28"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4" name="Rectangle 3"/>
          <p:cNvSpPr/>
          <p:nvPr/>
        </p:nvSpPr>
        <p:spPr>
          <a:xfrm>
            <a:off x="107141" y="1714488"/>
            <a:ext cx="8929718" cy="1754326"/>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fa-IR" sz="5400" b="1" dirty="0" smtClean="0">
                <a:cs typeface="B Mitra" pitchFamily="2" charset="-78"/>
              </a:rPr>
              <a:t>من </a:t>
            </a:r>
            <a:r>
              <a:rPr lang="fa-IR" sz="5400" b="1" dirty="0">
                <a:cs typeface="B Mitra" pitchFamily="2" charset="-78"/>
              </a:rPr>
              <a:t>از فقر امتم بیم ندارم </a:t>
            </a:r>
            <a:r>
              <a:rPr lang="fa-IR" sz="5400" b="1" dirty="0" smtClean="0">
                <a:cs typeface="B Mitra" pitchFamily="2" charset="-78"/>
              </a:rPr>
              <a:t>، آنچه </a:t>
            </a:r>
            <a:r>
              <a:rPr lang="fa-IR" sz="5400" b="1" dirty="0">
                <a:cs typeface="B Mitra" pitchFamily="2" charset="-78"/>
              </a:rPr>
              <a:t>بر امتم بیمناکم  سوء مدیریت است</a:t>
            </a:r>
            <a:r>
              <a:rPr lang="fa-IR" sz="5400" b="1" dirty="0" smtClean="0">
                <a:cs typeface="B Mitra" pitchFamily="2" charset="-78"/>
              </a:rPr>
              <a:t>.</a:t>
            </a:r>
            <a:endParaRPr lang="fa-IR" sz="5400" dirty="0">
              <a:cs typeface="B Mitra" pitchFamily="2" charset="-78"/>
            </a:endParaRPr>
          </a:p>
        </p:txBody>
      </p:sp>
      <p:sp>
        <p:nvSpPr>
          <p:cNvPr id="27" name="Rectangle 26"/>
          <p:cNvSpPr/>
          <p:nvPr/>
        </p:nvSpPr>
        <p:spPr>
          <a:xfrm>
            <a:off x="714348" y="3714752"/>
            <a:ext cx="2566978" cy="46166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fa-IR" sz="2400" b="1" dirty="0" smtClean="0">
                <a:cs typeface="B Mitra" pitchFamily="2" charset="-78"/>
              </a:rPr>
              <a:t>پیامبر </a:t>
            </a:r>
            <a:r>
              <a:rPr lang="fa-IR" sz="2400" b="1" dirty="0">
                <a:cs typeface="B Mitra" pitchFamily="2" charset="-78"/>
              </a:rPr>
              <a:t>اکرم (ص)</a:t>
            </a:r>
            <a:endParaRPr lang="fa-IR" sz="2400" dirty="0">
              <a:cs typeface="B Mitra" pitchFamily="2" charset="-78"/>
            </a:endParaRPr>
          </a:p>
        </p:txBody>
      </p:sp>
      <p:pic>
        <p:nvPicPr>
          <p:cNvPr id="2" name="Picture 1" descr="D:\imagesCALGH7D2.jpg"/>
          <p:cNvPicPr>
            <a:picLocks noChangeAspect="1" noChangeArrowheads="1"/>
          </p:cNvPicPr>
          <p:nvPr/>
        </p:nvPicPr>
        <p:blipFill>
          <a:blip r:embed="rId3"/>
          <a:srcRect/>
          <a:stretch>
            <a:fillRect/>
          </a:stretch>
        </p:blipFill>
        <p:spPr bwMode="auto">
          <a:xfrm>
            <a:off x="6000760" y="4500570"/>
            <a:ext cx="2466975" cy="1857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410" name="Picture 2" descr="D:\imagesCALX34I8.jpg"/>
          <p:cNvPicPr>
            <a:picLocks noChangeAspect="1" noChangeArrowheads="1"/>
          </p:cNvPicPr>
          <p:nvPr/>
        </p:nvPicPr>
        <p:blipFill>
          <a:blip r:embed="rId4"/>
          <a:srcRect/>
          <a:stretch>
            <a:fillRect/>
          </a:stretch>
        </p:blipFill>
        <p:spPr bwMode="auto">
          <a:xfrm>
            <a:off x="642910" y="4546290"/>
            <a:ext cx="2486025" cy="1838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411" name="Picture 3" descr="D:\imagesCA1IN6R8.jpg"/>
          <p:cNvPicPr>
            <a:picLocks noChangeAspect="1" noChangeArrowheads="1"/>
          </p:cNvPicPr>
          <p:nvPr/>
        </p:nvPicPr>
        <p:blipFill>
          <a:blip r:embed="rId5"/>
          <a:srcRect/>
          <a:stretch>
            <a:fillRect/>
          </a:stretch>
        </p:blipFill>
        <p:spPr bwMode="auto">
          <a:xfrm>
            <a:off x="3643306" y="4071942"/>
            <a:ext cx="1847850" cy="24669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Rectangle 7"/>
          <p:cNvSpPr/>
          <p:nvPr/>
        </p:nvSpPr>
        <p:spPr>
          <a:xfrm>
            <a:off x="3286116" y="571480"/>
            <a:ext cx="3426629" cy="58477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fa-IR" sz="3200" b="1" dirty="0" smtClean="0">
                <a:cs typeface="B Mitra" pitchFamily="2" charset="-78"/>
              </a:rPr>
              <a:t>بنام خداوند جان آفرین</a:t>
            </a:r>
            <a:endParaRPr lang="fa-IR" sz="3200" dirty="0">
              <a:cs typeface="B Mitra" pitchFamily="2" charset="-78"/>
            </a:endParaRPr>
          </a:p>
        </p:txBody>
      </p:sp>
    </p:spTree>
    <p:extLst>
      <p:ext uri="{BB962C8B-B14F-4D97-AF65-F5344CB8AC3E}">
        <p14:creationId xmlns:p14="http://schemas.microsoft.com/office/powerpoint/2010/main" val="122080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
                                        </p:tgtEl>
                                        <p:attrNameLst>
                                          <p:attrName>ppt_x</p:attrName>
                                          <p:attrName>ppt_y</p:attrName>
                                        </p:attrNameLst>
                                      </p:cBhvr>
                                    </p:animMotion>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par>
                          <p:cTn id="17" fill="hold">
                            <p:stCondLst>
                              <p:cond delay="1000"/>
                            </p:stCondLst>
                            <p:childTnLst>
                              <p:par>
                                <p:cTn id="18" presetID="54" presetClass="entr" presetSubtype="0" accel="10000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strVal val="#ppt_w*0.05"/>
                                          </p:val>
                                        </p:tav>
                                        <p:tav tm="100000">
                                          <p:val>
                                            <p:strVal val="#ppt_w"/>
                                          </p:val>
                                        </p:tav>
                                      </p:tavLst>
                                    </p:anim>
                                    <p:anim calcmode="lin" valueType="num">
                                      <p:cBhvr>
                                        <p:cTn id="21" dur="500" fill="hold"/>
                                        <p:tgtEl>
                                          <p:spTgt spid="27"/>
                                        </p:tgtEl>
                                        <p:attrNameLst>
                                          <p:attrName>ppt_h</p:attrName>
                                        </p:attrNameLst>
                                      </p:cBhvr>
                                      <p:tavLst>
                                        <p:tav tm="0">
                                          <p:val>
                                            <p:strVal val="#ppt_h"/>
                                          </p:val>
                                        </p:tav>
                                        <p:tav tm="100000">
                                          <p:val>
                                            <p:strVal val="#ppt_h"/>
                                          </p:val>
                                        </p:tav>
                                      </p:tavLst>
                                    </p:anim>
                                    <p:anim calcmode="lin" valueType="num">
                                      <p:cBhvr>
                                        <p:cTn id="22" dur="500" fill="hold"/>
                                        <p:tgtEl>
                                          <p:spTgt spid="27"/>
                                        </p:tgtEl>
                                        <p:attrNameLst>
                                          <p:attrName>ppt_x</p:attrName>
                                        </p:attrNameLst>
                                      </p:cBhvr>
                                      <p:tavLst>
                                        <p:tav tm="0">
                                          <p:val>
                                            <p:strVal val="#ppt_x-.2"/>
                                          </p:val>
                                        </p:tav>
                                        <p:tav tm="100000">
                                          <p:val>
                                            <p:strVal val="#ppt_x"/>
                                          </p:val>
                                        </p:tav>
                                      </p:tavLst>
                                    </p:anim>
                                    <p:anim calcmode="lin" valueType="num">
                                      <p:cBhvr>
                                        <p:cTn id="23" dur="500" fill="hold"/>
                                        <p:tgtEl>
                                          <p:spTgt spid="27"/>
                                        </p:tgtEl>
                                        <p:attrNameLst>
                                          <p:attrName>ppt_y</p:attrName>
                                        </p:attrNameLst>
                                      </p:cBhvr>
                                      <p:tavLst>
                                        <p:tav tm="0">
                                          <p:val>
                                            <p:strVal val="#ppt_y"/>
                                          </p:val>
                                        </p:tav>
                                        <p:tav tm="100000">
                                          <p:val>
                                            <p:strVal val="#ppt_y"/>
                                          </p:val>
                                        </p:tav>
                                      </p:tavLst>
                                    </p:anim>
                                    <p:animEffect transition="in" filter="fade">
                                      <p:cBhvr>
                                        <p:cTn id="24" dur="500"/>
                                        <p:tgtEl>
                                          <p:spTgt spid="27"/>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 calcmode="lin" valueType="num">
                                      <p:cBhvr>
                                        <p:cTn id="30" dur="500" fill="hold"/>
                                        <p:tgtEl>
                                          <p:spTgt spid="2"/>
                                        </p:tgtEl>
                                        <p:attrNameLst>
                                          <p:attrName>style.rotation</p:attrName>
                                        </p:attrNameLst>
                                      </p:cBhvr>
                                      <p:tavLst>
                                        <p:tav tm="0">
                                          <p:val>
                                            <p:fltVal val="360"/>
                                          </p:val>
                                        </p:tav>
                                        <p:tav tm="100000">
                                          <p:val>
                                            <p:fltVal val="0"/>
                                          </p:val>
                                        </p:tav>
                                      </p:tavLst>
                                    </p:anim>
                                    <p:animEffect transition="in" filter="fade">
                                      <p:cBhvr>
                                        <p:cTn id="31" dur="500"/>
                                        <p:tgtEl>
                                          <p:spTgt spid="2"/>
                                        </p:tgtEl>
                                      </p:cBhvr>
                                    </p:animEffect>
                                  </p:childTnLst>
                                </p:cTn>
                              </p:par>
                            </p:childTnLst>
                          </p:cTn>
                        </p:par>
                        <p:par>
                          <p:cTn id="32" fill="hold">
                            <p:stCondLst>
                              <p:cond delay="2000"/>
                            </p:stCondLst>
                            <p:childTnLst>
                              <p:par>
                                <p:cTn id="33" presetID="49" presetClass="entr" presetSubtype="0" decel="100000" fill="hold" nodeType="afterEffect">
                                  <p:stCondLst>
                                    <p:cond delay="0"/>
                                  </p:stCondLst>
                                  <p:childTnLst>
                                    <p:set>
                                      <p:cBhvr>
                                        <p:cTn id="34" dur="1" fill="hold">
                                          <p:stCondLst>
                                            <p:cond delay="0"/>
                                          </p:stCondLst>
                                        </p:cTn>
                                        <p:tgtEl>
                                          <p:spTgt spid="17411"/>
                                        </p:tgtEl>
                                        <p:attrNameLst>
                                          <p:attrName>style.visibility</p:attrName>
                                        </p:attrNameLst>
                                      </p:cBhvr>
                                      <p:to>
                                        <p:strVal val="visible"/>
                                      </p:to>
                                    </p:set>
                                    <p:anim calcmode="lin" valueType="num">
                                      <p:cBhvr>
                                        <p:cTn id="35" dur="500" fill="hold"/>
                                        <p:tgtEl>
                                          <p:spTgt spid="17411"/>
                                        </p:tgtEl>
                                        <p:attrNameLst>
                                          <p:attrName>ppt_w</p:attrName>
                                        </p:attrNameLst>
                                      </p:cBhvr>
                                      <p:tavLst>
                                        <p:tav tm="0">
                                          <p:val>
                                            <p:fltVal val="0"/>
                                          </p:val>
                                        </p:tav>
                                        <p:tav tm="100000">
                                          <p:val>
                                            <p:strVal val="#ppt_w"/>
                                          </p:val>
                                        </p:tav>
                                      </p:tavLst>
                                    </p:anim>
                                    <p:anim calcmode="lin" valueType="num">
                                      <p:cBhvr>
                                        <p:cTn id="36" dur="500" fill="hold"/>
                                        <p:tgtEl>
                                          <p:spTgt spid="17411"/>
                                        </p:tgtEl>
                                        <p:attrNameLst>
                                          <p:attrName>ppt_h</p:attrName>
                                        </p:attrNameLst>
                                      </p:cBhvr>
                                      <p:tavLst>
                                        <p:tav tm="0">
                                          <p:val>
                                            <p:fltVal val="0"/>
                                          </p:val>
                                        </p:tav>
                                        <p:tav tm="100000">
                                          <p:val>
                                            <p:strVal val="#ppt_h"/>
                                          </p:val>
                                        </p:tav>
                                      </p:tavLst>
                                    </p:anim>
                                    <p:anim calcmode="lin" valueType="num">
                                      <p:cBhvr>
                                        <p:cTn id="37" dur="500" fill="hold"/>
                                        <p:tgtEl>
                                          <p:spTgt spid="17411"/>
                                        </p:tgtEl>
                                        <p:attrNameLst>
                                          <p:attrName>style.rotation</p:attrName>
                                        </p:attrNameLst>
                                      </p:cBhvr>
                                      <p:tavLst>
                                        <p:tav tm="0">
                                          <p:val>
                                            <p:fltVal val="360"/>
                                          </p:val>
                                        </p:tav>
                                        <p:tav tm="100000">
                                          <p:val>
                                            <p:fltVal val="0"/>
                                          </p:val>
                                        </p:tav>
                                      </p:tavLst>
                                    </p:anim>
                                    <p:animEffect transition="in" filter="fade">
                                      <p:cBhvr>
                                        <p:cTn id="38" dur="500"/>
                                        <p:tgtEl>
                                          <p:spTgt spid="17411"/>
                                        </p:tgtEl>
                                      </p:cBhvr>
                                    </p:animEffect>
                                  </p:childTnLst>
                                </p:cTn>
                              </p:par>
                            </p:childTnLst>
                          </p:cTn>
                        </p:par>
                        <p:par>
                          <p:cTn id="39" fill="hold">
                            <p:stCondLst>
                              <p:cond delay="2500"/>
                            </p:stCondLst>
                            <p:childTnLst>
                              <p:par>
                                <p:cTn id="40" presetID="49" presetClass="entr" presetSubtype="0" decel="100000" fill="hold" nodeType="afterEffect">
                                  <p:stCondLst>
                                    <p:cond delay="0"/>
                                  </p:stCondLst>
                                  <p:childTnLst>
                                    <p:set>
                                      <p:cBhvr>
                                        <p:cTn id="41" dur="1" fill="hold">
                                          <p:stCondLst>
                                            <p:cond delay="0"/>
                                          </p:stCondLst>
                                        </p:cTn>
                                        <p:tgtEl>
                                          <p:spTgt spid="17410"/>
                                        </p:tgtEl>
                                        <p:attrNameLst>
                                          <p:attrName>style.visibility</p:attrName>
                                        </p:attrNameLst>
                                      </p:cBhvr>
                                      <p:to>
                                        <p:strVal val="visible"/>
                                      </p:to>
                                    </p:set>
                                    <p:anim calcmode="lin" valueType="num">
                                      <p:cBhvr>
                                        <p:cTn id="42" dur="500" fill="hold"/>
                                        <p:tgtEl>
                                          <p:spTgt spid="17410"/>
                                        </p:tgtEl>
                                        <p:attrNameLst>
                                          <p:attrName>ppt_w</p:attrName>
                                        </p:attrNameLst>
                                      </p:cBhvr>
                                      <p:tavLst>
                                        <p:tav tm="0">
                                          <p:val>
                                            <p:fltVal val="0"/>
                                          </p:val>
                                        </p:tav>
                                        <p:tav tm="100000">
                                          <p:val>
                                            <p:strVal val="#ppt_w"/>
                                          </p:val>
                                        </p:tav>
                                      </p:tavLst>
                                    </p:anim>
                                    <p:anim calcmode="lin" valueType="num">
                                      <p:cBhvr>
                                        <p:cTn id="43" dur="500" fill="hold"/>
                                        <p:tgtEl>
                                          <p:spTgt spid="17410"/>
                                        </p:tgtEl>
                                        <p:attrNameLst>
                                          <p:attrName>ppt_h</p:attrName>
                                        </p:attrNameLst>
                                      </p:cBhvr>
                                      <p:tavLst>
                                        <p:tav tm="0">
                                          <p:val>
                                            <p:fltVal val="0"/>
                                          </p:val>
                                        </p:tav>
                                        <p:tav tm="100000">
                                          <p:val>
                                            <p:strVal val="#ppt_h"/>
                                          </p:val>
                                        </p:tav>
                                      </p:tavLst>
                                    </p:anim>
                                    <p:anim calcmode="lin" valueType="num">
                                      <p:cBhvr>
                                        <p:cTn id="44" dur="500" fill="hold"/>
                                        <p:tgtEl>
                                          <p:spTgt spid="17410"/>
                                        </p:tgtEl>
                                        <p:attrNameLst>
                                          <p:attrName>style.rotation</p:attrName>
                                        </p:attrNameLst>
                                      </p:cBhvr>
                                      <p:tavLst>
                                        <p:tav tm="0">
                                          <p:val>
                                            <p:fltVal val="360"/>
                                          </p:val>
                                        </p:tav>
                                        <p:tav tm="100000">
                                          <p:val>
                                            <p:fltVal val="0"/>
                                          </p:val>
                                        </p:tav>
                                      </p:tavLst>
                                    </p:anim>
                                    <p:animEffect transition="in" filter="fade">
                                      <p:cBhvr>
                                        <p:cTn id="45"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0" lvl="0" indent="0" eaLnBrk="1" hangingPunct="1">
              <a:spcBef>
                <a:spcPct val="0"/>
              </a:spcBef>
              <a:spcAft>
                <a:spcPts val="0"/>
              </a:spcAft>
              <a:buClrTx/>
              <a:buNone/>
            </a:pPr>
            <a:r>
              <a:rPr lang="fa-IR" b="1" kern="1200" dirty="0" smtClean="0">
                <a:solidFill>
                  <a:srgbClr val="0000FF"/>
                </a:solidFill>
                <a:latin typeface="arial"/>
                <a:cs typeface="B Nazanin" pitchFamily="2" charset="-78"/>
              </a:rPr>
              <a:t>خوشبختی </a:t>
            </a:r>
            <a:r>
              <a:rPr lang="fa-IR" b="1" kern="1200" dirty="0">
                <a:solidFill>
                  <a:srgbClr val="0000FF"/>
                </a:solidFill>
                <a:latin typeface="arial"/>
                <a:cs typeface="B Nazanin" pitchFamily="2" charset="-78"/>
              </a:rPr>
              <a:t>ما در سه جمله است :</a:t>
            </a:r>
            <a:endParaRPr lang="fa-IR" kern="1200" dirty="0">
              <a:solidFill>
                <a:srgbClr val="000000"/>
              </a:solidFill>
              <a:latin typeface="Arial" pitchFamily="34" charset="0"/>
              <a:cs typeface="B Nazanin" pitchFamily="2" charset="-78"/>
            </a:endParaRPr>
          </a:p>
          <a:p>
            <a:pPr marL="0" lvl="0" indent="0" eaLnBrk="1" hangingPunct="1">
              <a:spcBef>
                <a:spcPct val="0"/>
              </a:spcBef>
              <a:spcAft>
                <a:spcPts val="0"/>
              </a:spcAft>
              <a:buClrTx/>
              <a:buNone/>
            </a:pPr>
            <a:r>
              <a:rPr lang="fa-IR" b="1" kern="1200" dirty="0">
                <a:solidFill>
                  <a:srgbClr val="0000FF"/>
                </a:solidFill>
                <a:latin typeface="arial"/>
                <a:cs typeface="B Nazanin" pitchFamily="2" charset="-78"/>
              </a:rPr>
              <a:t/>
            </a:r>
            <a:br>
              <a:rPr lang="fa-IR" b="1" kern="1200" dirty="0">
                <a:solidFill>
                  <a:srgbClr val="0000FF"/>
                </a:solidFill>
                <a:latin typeface="arial"/>
                <a:cs typeface="B Nazanin" pitchFamily="2" charset="-78"/>
              </a:rPr>
            </a:br>
            <a:endParaRPr lang="fa-IR" kern="1200" dirty="0">
              <a:solidFill>
                <a:srgbClr val="000000"/>
              </a:solidFill>
              <a:latin typeface="Arial" pitchFamily="34" charset="0"/>
              <a:cs typeface="B Nazanin" pitchFamily="2" charset="-78"/>
            </a:endParaRPr>
          </a:p>
          <a:p>
            <a:pPr marL="0" lvl="0" indent="0" eaLnBrk="1" hangingPunct="1">
              <a:spcBef>
                <a:spcPct val="0"/>
              </a:spcBef>
              <a:spcAft>
                <a:spcPts val="0"/>
              </a:spcAft>
              <a:buClrTx/>
              <a:buNone/>
            </a:pPr>
            <a:r>
              <a:rPr lang="fa-IR" b="1" kern="1200" dirty="0" smtClean="0">
                <a:solidFill>
                  <a:srgbClr val="FF0000"/>
                </a:solidFill>
                <a:latin typeface="arial"/>
                <a:cs typeface="B Nazanin" pitchFamily="2" charset="-78"/>
              </a:rPr>
              <a:t>	تجربه </a:t>
            </a:r>
            <a:r>
              <a:rPr lang="fa-IR" b="1" kern="1200" dirty="0">
                <a:solidFill>
                  <a:srgbClr val="FF0000"/>
                </a:solidFill>
                <a:latin typeface="arial"/>
                <a:cs typeface="B Nazanin" pitchFamily="2" charset="-78"/>
              </a:rPr>
              <a:t>از دیروز، استفاده از امروز، امید به فردا</a:t>
            </a:r>
            <a:endParaRPr lang="fa-IR" kern="1200" dirty="0">
              <a:solidFill>
                <a:srgbClr val="000000"/>
              </a:solidFill>
              <a:latin typeface="Arial" pitchFamily="34" charset="0"/>
              <a:cs typeface="B Nazanin" pitchFamily="2" charset="-78"/>
            </a:endParaRPr>
          </a:p>
          <a:p>
            <a:pPr marL="0" lvl="0" indent="0" eaLnBrk="1" hangingPunct="1">
              <a:spcBef>
                <a:spcPct val="0"/>
              </a:spcBef>
              <a:spcAft>
                <a:spcPts val="0"/>
              </a:spcAft>
              <a:buClrTx/>
              <a:buNone/>
            </a:pPr>
            <a:r>
              <a:rPr lang="fa-IR" b="1" kern="1200" dirty="0">
                <a:solidFill>
                  <a:srgbClr val="FF0000"/>
                </a:solidFill>
                <a:latin typeface="arial"/>
                <a:cs typeface="B Nazanin" pitchFamily="2" charset="-78"/>
              </a:rPr>
              <a:t/>
            </a:r>
            <a:br>
              <a:rPr lang="fa-IR" b="1" kern="1200" dirty="0">
                <a:solidFill>
                  <a:srgbClr val="FF0000"/>
                </a:solidFill>
                <a:latin typeface="arial"/>
                <a:cs typeface="B Nazanin" pitchFamily="2" charset="-78"/>
              </a:rPr>
            </a:br>
            <a:endParaRPr lang="fa-IR" kern="1200" dirty="0">
              <a:solidFill>
                <a:srgbClr val="000000"/>
              </a:solidFill>
              <a:latin typeface="Arial" pitchFamily="34" charset="0"/>
              <a:cs typeface="B Nazanin" pitchFamily="2" charset="-78"/>
            </a:endParaRPr>
          </a:p>
          <a:p>
            <a:pPr marL="0" lvl="0" indent="0" eaLnBrk="1" hangingPunct="1">
              <a:spcBef>
                <a:spcPct val="0"/>
              </a:spcBef>
              <a:spcAft>
                <a:spcPts val="0"/>
              </a:spcAft>
              <a:buClrTx/>
              <a:buNone/>
            </a:pPr>
            <a:r>
              <a:rPr lang="fa-IR" b="1" kern="1200" dirty="0" smtClean="0">
                <a:solidFill>
                  <a:srgbClr val="0000FF"/>
                </a:solidFill>
                <a:latin typeface="arial"/>
                <a:cs typeface="B Nazanin" pitchFamily="2" charset="-78"/>
              </a:rPr>
              <a:t>		ولی </a:t>
            </a:r>
            <a:r>
              <a:rPr lang="fa-IR" b="1" kern="1200" dirty="0">
                <a:solidFill>
                  <a:srgbClr val="0000FF"/>
                </a:solidFill>
                <a:latin typeface="arial"/>
                <a:cs typeface="B Nazanin" pitchFamily="2" charset="-78"/>
              </a:rPr>
              <a:t>ما با سه جمله دیگر زندگی مان را تباه می کنیم :</a:t>
            </a:r>
            <a:endParaRPr lang="fa-IR" kern="1200" dirty="0">
              <a:solidFill>
                <a:srgbClr val="000000"/>
              </a:solidFill>
              <a:latin typeface="Arial" pitchFamily="34" charset="0"/>
              <a:cs typeface="B Nazanin" pitchFamily="2" charset="-78"/>
            </a:endParaRPr>
          </a:p>
          <a:p>
            <a:pPr marL="0" lvl="0" indent="0" eaLnBrk="1" hangingPunct="1">
              <a:spcBef>
                <a:spcPct val="0"/>
              </a:spcBef>
              <a:spcAft>
                <a:spcPts val="0"/>
              </a:spcAft>
              <a:buClrTx/>
              <a:buNone/>
            </a:pPr>
            <a:r>
              <a:rPr lang="fa-IR" b="1" kern="1200" dirty="0">
                <a:solidFill>
                  <a:srgbClr val="0000FF"/>
                </a:solidFill>
                <a:latin typeface="arial"/>
                <a:cs typeface="B Nazanin" pitchFamily="2" charset="-78"/>
              </a:rPr>
              <a:t/>
            </a:r>
            <a:br>
              <a:rPr lang="fa-IR" b="1" kern="1200" dirty="0">
                <a:solidFill>
                  <a:srgbClr val="0000FF"/>
                </a:solidFill>
                <a:latin typeface="arial"/>
                <a:cs typeface="B Nazanin" pitchFamily="2" charset="-78"/>
              </a:rPr>
            </a:br>
            <a:endParaRPr lang="fa-IR" kern="1200" dirty="0">
              <a:solidFill>
                <a:srgbClr val="000000"/>
              </a:solidFill>
              <a:latin typeface="Arial" pitchFamily="34" charset="0"/>
              <a:cs typeface="B Nazanin" pitchFamily="2" charset="-78"/>
            </a:endParaRPr>
          </a:p>
          <a:p>
            <a:pPr marL="0" lvl="0" indent="0" eaLnBrk="1" hangingPunct="1">
              <a:spcBef>
                <a:spcPct val="0"/>
              </a:spcBef>
              <a:spcAft>
                <a:spcPts val="0"/>
              </a:spcAft>
              <a:buClrTx/>
              <a:buNone/>
            </a:pPr>
            <a:r>
              <a:rPr lang="fa-IR" b="1" kern="1200" dirty="0">
                <a:solidFill>
                  <a:srgbClr val="FF0000"/>
                </a:solidFill>
                <a:latin typeface="arial"/>
                <a:cs typeface="B Nazanin" pitchFamily="2" charset="-78"/>
              </a:rPr>
              <a:t>حسرت دیروز، اتلاف امروز، ترس از فردا</a:t>
            </a:r>
            <a:endParaRPr lang="fa-IR" kern="1200" dirty="0">
              <a:solidFill>
                <a:srgbClr val="000000"/>
              </a:solidFill>
              <a:latin typeface="Arial" pitchFamily="34" charset="0"/>
              <a:cs typeface="B Nazanin" pitchFamily="2" charset="-78"/>
            </a:endParaRPr>
          </a:p>
          <a:p>
            <a:pPr marL="0" lvl="0" indent="0" eaLnBrk="1" hangingPunct="1">
              <a:spcBef>
                <a:spcPct val="0"/>
              </a:spcBef>
              <a:spcAft>
                <a:spcPts val="0"/>
              </a:spcAft>
              <a:buClrTx/>
              <a:buNone/>
            </a:pPr>
            <a:r>
              <a:rPr lang="fa-IR" kern="1200" dirty="0">
                <a:solidFill>
                  <a:srgbClr val="000000"/>
                </a:solidFill>
                <a:latin typeface="Arial" pitchFamily="34" charset="0"/>
                <a:cs typeface="B Nazanin" pitchFamily="2" charset="-78"/>
              </a:rPr>
              <a:t> </a:t>
            </a:r>
          </a:p>
          <a:p>
            <a:pPr marL="0" lvl="0" indent="0" algn="ctr" eaLnBrk="1" hangingPunct="1">
              <a:spcBef>
                <a:spcPct val="0"/>
              </a:spcBef>
              <a:spcAft>
                <a:spcPts val="0"/>
              </a:spcAft>
              <a:buClrTx/>
              <a:buNone/>
            </a:pPr>
            <a:r>
              <a:rPr lang="fa-IR" b="1" kern="1200" dirty="0">
                <a:solidFill>
                  <a:srgbClr val="008000"/>
                </a:solidFill>
                <a:latin typeface="Arial" pitchFamily="34" charset="0"/>
                <a:cs typeface="B Nazanin" pitchFamily="2" charset="-78"/>
              </a:rPr>
              <a:t>دکتر شریعتی</a:t>
            </a:r>
            <a:endParaRPr lang="fa-IR" kern="1200" dirty="0">
              <a:solidFill>
                <a:srgbClr val="000000"/>
              </a:solidFill>
              <a:latin typeface="Arial" pitchFamily="34" charset="0"/>
              <a:cs typeface="B Nazanin" pitchFamily="2" charset="-78"/>
            </a:endParaRPr>
          </a:p>
          <a:p>
            <a:endParaRPr lang="fa-IR" sz="3600" dirty="0">
              <a:cs typeface="B Nazanin" pitchFamily="2" charset="-78"/>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038600"/>
            <a:ext cx="22860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a:spLocks noChangeArrowheads="1"/>
          </p:cNvSpPr>
          <p:nvPr/>
        </p:nvSpPr>
        <p:spPr bwMode="auto">
          <a:xfrm>
            <a:off x="794658" y="86380"/>
            <a:ext cx="8305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1"/>
            <a:r>
              <a:rPr lang="fa-IR" sz="2400" dirty="0" smtClean="0">
                <a:solidFill>
                  <a:schemeClr val="bg1"/>
                </a:solidFill>
                <a:latin typeface="+mj-lt"/>
                <a:ea typeface="+mj-ea"/>
                <a:cs typeface="B Titr" pitchFamily="2" charset="-78"/>
              </a:rPr>
              <a:t> ابزار توان افزایی در زمان حال نهفته است .</a:t>
            </a:r>
          </a:p>
        </p:txBody>
      </p:sp>
      <p:sp>
        <p:nvSpPr>
          <p:cNvPr id="5" name="Slide Number Placeholder 3"/>
          <p:cNvSpPr>
            <a:spLocks noGrp="1"/>
          </p:cNvSpPr>
          <p:nvPr>
            <p:ph type="sldNum" sz="quarter" idx="10"/>
          </p:nvPr>
        </p:nvSpPr>
        <p:spPr>
          <a:xfrm>
            <a:off x="457200" y="6245225"/>
            <a:ext cx="2133600" cy="476250"/>
          </a:xfrm>
        </p:spPr>
        <p:txBody>
          <a:bodyPr/>
          <a:lstStyle/>
          <a:p>
            <a:pPr>
              <a:defRPr/>
            </a:pPr>
            <a:fld id="{108D4DD5-F192-485C-A49A-5C76E2CE4FD9}" type="slidenum">
              <a:rPr lang="ar-SA" smtClean="0">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val="11152239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1000" fill="hold"/>
                                        <p:tgtEl>
                                          <p:spTgt spid="8">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8">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8">
                                            <p:txEl>
                                              <p:pRg st="2" end="2"/>
                                            </p:txEl>
                                          </p:spTgt>
                                        </p:tgtEl>
                                      </p:cBhvr>
                                    </p:animEffect>
                                  </p:childTnLst>
                                </p:cTn>
                              </p:par>
                            </p:childTnLst>
                          </p:cTn>
                        </p:par>
                        <p:par>
                          <p:cTn id="24" fill="hold">
                            <p:stCondLst>
                              <p:cond delay="1000"/>
                            </p:stCondLst>
                            <p:childTnLst>
                              <p:par>
                                <p:cTn id="25" presetID="49" presetClass="entr" presetSubtype="0" decel="10000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 calcmode="lin" valueType="num">
                                      <p:cBhvr>
                                        <p:cTn id="29" dur="500" fill="hold"/>
                                        <p:tgtEl>
                                          <p:spTgt spid="13"/>
                                        </p:tgtEl>
                                        <p:attrNameLst>
                                          <p:attrName>style.rotation</p:attrName>
                                        </p:attrNameLst>
                                      </p:cBhvr>
                                      <p:tavLst>
                                        <p:tav tm="0">
                                          <p:val>
                                            <p:fltVal val="360"/>
                                          </p:val>
                                        </p:tav>
                                        <p:tav tm="100000">
                                          <p:val>
                                            <p:fltVal val="0"/>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1000" fill="hold"/>
                                        <p:tgtEl>
                                          <p:spTgt spid="8">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8">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1000" fill="hold"/>
                                        <p:tgtEl>
                                          <p:spTgt spid="8">
                                            <p:txEl>
                                              <p:pRg st="6" end="6"/>
                                            </p:txEl>
                                          </p:spTgt>
                                        </p:tgtEl>
                                        <p:attrNameLst>
                                          <p:attrName>ppt_w</p:attrName>
                                        </p:attrNameLst>
                                      </p:cBhvr>
                                      <p:tavLst>
                                        <p:tav tm="0">
                                          <p:val>
                                            <p:strVal val="#ppt_w*0.70"/>
                                          </p:val>
                                        </p:tav>
                                        <p:tav tm="100000">
                                          <p:val>
                                            <p:strVal val="#ppt_w"/>
                                          </p:val>
                                        </p:tav>
                                      </p:tavLst>
                                    </p:anim>
                                    <p:anim calcmode="lin" valueType="num">
                                      <p:cBhvr>
                                        <p:cTn id="43" dur="1000" fill="hold"/>
                                        <p:tgtEl>
                                          <p:spTgt spid="8">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8">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8">
                                            <p:txEl>
                                              <p:pRg st="8" end="8"/>
                                            </p:txEl>
                                          </p:spTgt>
                                        </p:tgtEl>
                                        <p:attrNameLst>
                                          <p:attrName>style.visibility</p:attrName>
                                        </p:attrNameLst>
                                      </p:cBhvr>
                                      <p:to>
                                        <p:strVal val="visible"/>
                                      </p:to>
                                    </p:set>
                                    <p:anim calcmode="lin" valueType="num">
                                      <p:cBhvr>
                                        <p:cTn id="49" dur="1000" fill="hold"/>
                                        <p:tgtEl>
                                          <p:spTgt spid="8">
                                            <p:txEl>
                                              <p:pRg st="8" end="8"/>
                                            </p:txEl>
                                          </p:spTgt>
                                        </p:tgtEl>
                                        <p:attrNameLst>
                                          <p:attrName>ppt_w</p:attrName>
                                        </p:attrNameLst>
                                      </p:cBhvr>
                                      <p:tavLst>
                                        <p:tav tm="0">
                                          <p:val>
                                            <p:strVal val="#ppt_w*0.70"/>
                                          </p:val>
                                        </p:tav>
                                        <p:tav tm="100000">
                                          <p:val>
                                            <p:strVal val="#ppt_w"/>
                                          </p:val>
                                        </p:tav>
                                      </p:tavLst>
                                    </p:anim>
                                    <p:anim calcmode="lin" valueType="num">
                                      <p:cBhvr>
                                        <p:cTn id="50" dur="1000" fill="hold"/>
                                        <p:tgtEl>
                                          <p:spTgt spid="8">
                                            <p:txEl>
                                              <p:pRg st="8" end="8"/>
                                            </p:txEl>
                                          </p:spTgt>
                                        </p:tgtEl>
                                        <p:attrNameLst>
                                          <p:attrName>ppt_h</p:attrName>
                                        </p:attrNameLst>
                                      </p:cBhvr>
                                      <p:tavLst>
                                        <p:tav tm="0">
                                          <p:val>
                                            <p:strVal val="#ppt_h"/>
                                          </p:val>
                                        </p:tav>
                                        <p:tav tm="100000">
                                          <p:val>
                                            <p:strVal val="#ppt_h"/>
                                          </p:val>
                                        </p:tav>
                                      </p:tavLst>
                                    </p:anim>
                                    <p:animEffect transition="in" filter="fade">
                                      <p:cBhvr>
                                        <p:cTn id="51" dur="1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00" y="2143116"/>
            <a:ext cx="3376088" cy="414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a:spLocks noChangeArrowheads="1"/>
          </p:cNvSpPr>
          <p:nvPr/>
        </p:nvSpPr>
        <p:spPr bwMode="auto">
          <a:xfrm>
            <a:off x="794658" y="86380"/>
            <a:ext cx="8305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1"/>
            <a:r>
              <a:rPr lang="fa-IR" sz="2400" dirty="0" smtClean="0">
                <a:solidFill>
                  <a:schemeClr val="bg1"/>
                </a:solidFill>
                <a:latin typeface="+mj-lt"/>
                <a:ea typeface="+mj-ea"/>
                <a:cs typeface="B Titr" pitchFamily="2" charset="-78"/>
              </a:rPr>
              <a:t> بر آموزندگان هرگز تنبیه روا مدارید .</a:t>
            </a:r>
          </a:p>
        </p:txBody>
      </p:sp>
      <p:sp>
        <p:nvSpPr>
          <p:cNvPr id="4" name="Content Placeholder 7"/>
          <p:cNvSpPr>
            <a:spLocks noGrp="1"/>
          </p:cNvSpPr>
          <p:nvPr>
            <p:ph idx="1"/>
          </p:nvPr>
        </p:nvSpPr>
        <p:spPr>
          <a:xfrm>
            <a:off x="533400" y="1066800"/>
            <a:ext cx="7924800" cy="1790696"/>
          </a:xfrm>
        </p:spPr>
        <p:txBody>
          <a:bodyPr/>
          <a:lstStyle/>
          <a:p>
            <a:pPr marL="0" lvl="0" indent="0" eaLnBrk="1" hangingPunct="1">
              <a:spcBef>
                <a:spcPct val="0"/>
              </a:spcBef>
              <a:spcAft>
                <a:spcPts val="0"/>
              </a:spcAft>
              <a:buClrTx/>
              <a:buNone/>
            </a:pPr>
            <a:r>
              <a:rPr lang="fa-IR" b="1" kern="1200" dirty="0" smtClean="0">
                <a:solidFill>
                  <a:srgbClr val="0000FF"/>
                </a:solidFill>
                <a:latin typeface="arial"/>
                <a:cs typeface="B Nazanin" pitchFamily="2" charset="-78"/>
              </a:rPr>
              <a:t>نوآموزان همینکه اشتباه کنند بی درنگ متوجه می شوند که رفتارشان درست نبوده است ، خود را سرزنش کنید و بگوئید پوزش می خواهم ، موضوع را روشن نکرده بودم.</a:t>
            </a:r>
            <a:endParaRPr lang="fa-IR" b="1" kern="1200" dirty="0">
              <a:solidFill>
                <a:srgbClr val="7030A0"/>
              </a:solidFill>
              <a:latin typeface="arial"/>
              <a:cs typeface="B Nazanin" pitchFamily="2" charset="-78"/>
            </a:endParaRPr>
          </a:p>
        </p:txBody>
      </p:sp>
      <p:sp>
        <p:nvSpPr>
          <p:cNvPr id="5" name="Slide Number Placeholder 3"/>
          <p:cNvSpPr>
            <a:spLocks noGrp="1"/>
          </p:cNvSpPr>
          <p:nvPr>
            <p:ph type="sldNum" sz="quarter" idx="10"/>
          </p:nvPr>
        </p:nvSpPr>
        <p:spPr>
          <a:xfrm>
            <a:off x="457200" y="6245225"/>
            <a:ext cx="2133600" cy="476250"/>
          </a:xfrm>
        </p:spPr>
        <p:txBody>
          <a:bodyPr/>
          <a:lstStyle/>
          <a:p>
            <a:pPr>
              <a:defRPr/>
            </a:pPr>
            <a:fld id="{108D4DD5-F192-485C-A49A-5C76E2CE4FD9}" type="slidenum">
              <a:rPr lang="ar-SA" smtClean="0">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val="17156321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0" end="0"/>
                                            </p:txEl>
                                          </p:spTgt>
                                        </p:tgtEl>
                                      </p:cBhvr>
                                    </p:animEffect>
                                  </p:childTnLst>
                                </p:cTn>
                              </p:par>
                            </p:childTnLst>
                          </p:cTn>
                        </p:par>
                        <p:par>
                          <p:cTn id="17" fill="hold">
                            <p:stCondLst>
                              <p:cond delay="1000"/>
                            </p:stCondLst>
                            <p:childTnLst>
                              <p:par>
                                <p:cTn id="18" presetID="52" presetClass="entr" presetSubtype="0" fill="hold" nodeType="afterEffect">
                                  <p:stCondLst>
                                    <p:cond delay="0"/>
                                  </p:stCondLst>
                                  <p:childTnLst>
                                    <p:set>
                                      <p:cBhvr>
                                        <p:cTn id="19" dur="1" fill="hold">
                                          <p:stCondLst>
                                            <p:cond delay="0"/>
                                          </p:stCondLst>
                                        </p:cTn>
                                        <p:tgtEl>
                                          <p:spTgt spid="10242"/>
                                        </p:tgtEl>
                                        <p:attrNameLst>
                                          <p:attrName>style.visibility</p:attrName>
                                        </p:attrNameLst>
                                      </p:cBhvr>
                                      <p:to>
                                        <p:strVal val="visible"/>
                                      </p:to>
                                    </p:set>
                                    <p:animScale>
                                      <p:cBhvr>
                                        <p:cTn id="20" dur="1000" decel="50000" fill="hold">
                                          <p:stCondLst>
                                            <p:cond delay="0"/>
                                          </p:stCondLst>
                                        </p:cTn>
                                        <p:tgtEl>
                                          <p:spTgt spid="102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10242"/>
                                        </p:tgtEl>
                                        <p:attrNameLst>
                                          <p:attrName>ppt_x</p:attrName>
                                          <p:attrName>ppt_y</p:attrName>
                                        </p:attrNameLst>
                                      </p:cBhvr>
                                    </p:animMotion>
                                    <p:animEffect transition="in" filter="fade">
                                      <p:cBhvr>
                                        <p:cTn id="22"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599" y="3571876"/>
            <a:ext cx="3629053" cy="2953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643314"/>
            <a:ext cx="2905125"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a:spLocks noChangeArrowheads="1"/>
          </p:cNvSpPr>
          <p:nvPr/>
        </p:nvSpPr>
        <p:spPr bwMode="auto">
          <a:xfrm>
            <a:off x="794658" y="86380"/>
            <a:ext cx="8305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1"/>
            <a:r>
              <a:rPr lang="fa-IR" sz="2400" dirty="0" smtClean="0">
                <a:solidFill>
                  <a:schemeClr val="bg1"/>
                </a:solidFill>
                <a:latin typeface="+mj-lt"/>
                <a:ea typeface="+mj-ea"/>
                <a:cs typeface="B Titr" pitchFamily="2" charset="-78"/>
              </a:rPr>
              <a:t>هیچ بالشی نرم تر از وجدان آسوده نیست .</a:t>
            </a:r>
          </a:p>
        </p:txBody>
      </p:sp>
      <p:sp>
        <p:nvSpPr>
          <p:cNvPr id="8" name="Rectangle 7"/>
          <p:cNvSpPr/>
          <p:nvPr/>
        </p:nvSpPr>
        <p:spPr>
          <a:xfrm>
            <a:off x="432000" y="914400"/>
            <a:ext cx="8280000" cy="2308324"/>
          </a:xfrm>
          <a:prstGeom prst="rect">
            <a:avLst/>
          </a:prstGeom>
          <a:solidFill>
            <a:srgbClr val="990033"/>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just" rtl="1"/>
            <a:r>
              <a:rPr lang="fa-IR" sz="2400" dirty="0" smtClean="0">
                <a:solidFill>
                  <a:schemeClr val="lt1"/>
                </a:solidFill>
                <a:latin typeface="+mn-lt"/>
                <a:cs typeface="+mn-cs"/>
              </a:rPr>
              <a:t>در محيط رقابتي امروز ، پاره اي از رهبران وسوسه زير پا نهادن فضايل اخلاقي مي شوند.تصور مي كنند كه به پيروي از قانون « اين نيز بگذرد » كارشان پيش خواهد رفت. آنان كه از اعتبار دروني برخوردارند ، با وجدان آسوده با ديگران رو به رو مي شوند و كاري مي كنند كه انسان ها بتوانند بهترين بازده را داشته باشند. در برخوردها ، مردم حس مي كنند كه مي توان به شما اعتماد كرد و شب هنگام كه عزم خوابيدن مي كنيد ، وجدان آسوده نرم ترين نازبالش شماست.</a:t>
            </a:r>
          </a:p>
        </p:txBody>
      </p:sp>
      <p:sp>
        <p:nvSpPr>
          <p:cNvPr id="9" name="Slide Number Placeholder 3"/>
          <p:cNvSpPr>
            <a:spLocks noGrp="1"/>
          </p:cNvSpPr>
          <p:nvPr>
            <p:ph type="sldNum" sz="quarter" idx="10"/>
          </p:nvPr>
        </p:nvSpPr>
        <p:spPr>
          <a:xfrm>
            <a:off x="457200" y="6245225"/>
            <a:ext cx="2133600" cy="476250"/>
          </a:xfrm>
        </p:spPr>
        <p:txBody>
          <a:bodyPr/>
          <a:lstStyle/>
          <a:p>
            <a:pPr>
              <a:defRPr/>
            </a:pPr>
            <a:fld id="{108D4DD5-F192-485C-A49A-5C76E2CE4FD9}" type="slidenum">
              <a:rPr lang="ar-SA" smtClean="0">
                <a:solidFill>
                  <a:srgbClr val="000000"/>
                </a:solidFill>
              </a:rPr>
              <a:pPr>
                <a:defRPr/>
              </a:pPr>
              <a:t>22</a:t>
            </a:fld>
            <a:endParaRPr lang="en-US" dirty="0">
              <a:solidFill>
                <a:srgbClr val="000000"/>
              </a:solidFill>
            </a:endParaRPr>
          </a:p>
        </p:txBody>
      </p:sp>
    </p:spTree>
    <p:extLst>
      <p:ext uri="{BB962C8B-B14F-4D97-AF65-F5344CB8AC3E}">
        <p14:creationId xmlns:p14="http://schemas.microsoft.com/office/powerpoint/2010/main" val="1030930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par>
                          <p:cTn id="17" fill="hold">
                            <p:stCondLst>
                              <p:cond delay="1000"/>
                            </p:stCondLst>
                            <p:childTnLst>
                              <p:par>
                                <p:cTn id="18" presetID="54" presetClass="entr" presetSubtype="0" accel="100000" fill="hold" nodeType="afterEffect">
                                  <p:stCondLst>
                                    <p:cond delay="0"/>
                                  </p:stCondLst>
                                  <p:childTnLst>
                                    <p:set>
                                      <p:cBhvr>
                                        <p:cTn id="19" dur="1" fill="hold">
                                          <p:stCondLst>
                                            <p:cond delay="0"/>
                                          </p:stCondLst>
                                        </p:cTn>
                                        <p:tgtEl>
                                          <p:spTgt spid="11267"/>
                                        </p:tgtEl>
                                        <p:attrNameLst>
                                          <p:attrName>style.visibility</p:attrName>
                                        </p:attrNameLst>
                                      </p:cBhvr>
                                      <p:to>
                                        <p:strVal val="visible"/>
                                      </p:to>
                                    </p:set>
                                    <p:anim calcmode="lin" valueType="num">
                                      <p:cBhvr>
                                        <p:cTn id="20" dur="500" fill="hold"/>
                                        <p:tgtEl>
                                          <p:spTgt spid="11267"/>
                                        </p:tgtEl>
                                        <p:attrNameLst>
                                          <p:attrName>ppt_w</p:attrName>
                                        </p:attrNameLst>
                                      </p:cBhvr>
                                      <p:tavLst>
                                        <p:tav tm="0">
                                          <p:val>
                                            <p:strVal val="#ppt_w*0.05"/>
                                          </p:val>
                                        </p:tav>
                                        <p:tav tm="100000">
                                          <p:val>
                                            <p:strVal val="#ppt_w"/>
                                          </p:val>
                                        </p:tav>
                                      </p:tavLst>
                                    </p:anim>
                                    <p:anim calcmode="lin" valueType="num">
                                      <p:cBhvr>
                                        <p:cTn id="21" dur="500" fill="hold"/>
                                        <p:tgtEl>
                                          <p:spTgt spid="11267"/>
                                        </p:tgtEl>
                                        <p:attrNameLst>
                                          <p:attrName>ppt_h</p:attrName>
                                        </p:attrNameLst>
                                      </p:cBhvr>
                                      <p:tavLst>
                                        <p:tav tm="0">
                                          <p:val>
                                            <p:strVal val="#ppt_h"/>
                                          </p:val>
                                        </p:tav>
                                        <p:tav tm="100000">
                                          <p:val>
                                            <p:strVal val="#ppt_h"/>
                                          </p:val>
                                        </p:tav>
                                      </p:tavLst>
                                    </p:anim>
                                    <p:anim calcmode="lin" valueType="num">
                                      <p:cBhvr>
                                        <p:cTn id="22" dur="500" fill="hold"/>
                                        <p:tgtEl>
                                          <p:spTgt spid="11267"/>
                                        </p:tgtEl>
                                        <p:attrNameLst>
                                          <p:attrName>ppt_x</p:attrName>
                                        </p:attrNameLst>
                                      </p:cBhvr>
                                      <p:tavLst>
                                        <p:tav tm="0">
                                          <p:val>
                                            <p:strVal val="#ppt_x-.2"/>
                                          </p:val>
                                        </p:tav>
                                        <p:tav tm="100000">
                                          <p:val>
                                            <p:strVal val="#ppt_x"/>
                                          </p:val>
                                        </p:tav>
                                      </p:tavLst>
                                    </p:anim>
                                    <p:anim calcmode="lin" valueType="num">
                                      <p:cBhvr>
                                        <p:cTn id="23" dur="500" fill="hold"/>
                                        <p:tgtEl>
                                          <p:spTgt spid="11267"/>
                                        </p:tgtEl>
                                        <p:attrNameLst>
                                          <p:attrName>ppt_y</p:attrName>
                                        </p:attrNameLst>
                                      </p:cBhvr>
                                      <p:tavLst>
                                        <p:tav tm="0">
                                          <p:val>
                                            <p:strVal val="#ppt_y"/>
                                          </p:val>
                                        </p:tav>
                                        <p:tav tm="100000">
                                          <p:val>
                                            <p:strVal val="#ppt_y"/>
                                          </p:val>
                                        </p:tav>
                                      </p:tavLst>
                                    </p:anim>
                                    <p:animEffect transition="in" filter="fade">
                                      <p:cBhvr>
                                        <p:cTn id="24" dur="500"/>
                                        <p:tgtEl>
                                          <p:spTgt spid="11267"/>
                                        </p:tgtEl>
                                      </p:cBhvr>
                                    </p:animEffect>
                                  </p:childTnLst>
                                </p:cTn>
                              </p:par>
                              <p:par>
                                <p:cTn id="25" presetID="54" presetClass="entr" presetSubtype="0" accel="100000" fill="hold" nodeType="withEffect">
                                  <p:stCondLst>
                                    <p:cond delay="0"/>
                                  </p:stCondLst>
                                  <p:childTnLst>
                                    <p:set>
                                      <p:cBhvr>
                                        <p:cTn id="26" dur="1" fill="hold">
                                          <p:stCondLst>
                                            <p:cond delay="0"/>
                                          </p:stCondLst>
                                        </p:cTn>
                                        <p:tgtEl>
                                          <p:spTgt spid="11266"/>
                                        </p:tgtEl>
                                        <p:attrNameLst>
                                          <p:attrName>style.visibility</p:attrName>
                                        </p:attrNameLst>
                                      </p:cBhvr>
                                      <p:to>
                                        <p:strVal val="visible"/>
                                      </p:to>
                                    </p:set>
                                    <p:anim calcmode="lin" valueType="num">
                                      <p:cBhvr>
                                        <p:cTn id="27" dur="500" fill="hold"/>
                                        <p:tgtEl>
                                          <p:spTgt spid="11266"/>
                                        </p:tgtEl>
                                        <p:attrNameLst>
                                          <p:attrName>ppt_w</p:attrName>
                                        </p:attrNameLst>
                                      </p:cBhvr>
                                      <p:tavLst>
                                        <p:tav tm="0">
                                          <p:val>
                                            <p:strVal val="#ppt_w*0.05"/>
                                          </p:val>
                                        </p:tav>
                                        <p:tav tm="100000">
                                          <p:val>
                                            <p:strVal val="#ppt_w"/>
                                          </p:val>
                                        </p:tav>
                                      </p:tavLst>
                                    </p:anim>
                                    <p:anim calcmode="lin" valueType="num">
                                      <p:cBhvr>
                                        <p:cTn id="28" dur="500" fill="hold"/>
                                        <p:tgtEl>
                                          <p:spTgt spid="11266"/>
                                        </p:tgtEl>
                                        <p:attrNameLst>
                                          <p:attrName>ppt_h</p:attrName>
                                        </p:attrNameLst>
                                      </p:cBhvr>
                                      <p:tavLst>
                                        <p:tav tm="0">
                                          <p:val>
                                            <p:strVal val="#ppt_h"/>
                                          </p:val>
                                        </p:tav>
                                        <p:tav tm="100000">
                                          <p:val>
                                            <p:strVal val="#ppt_h"/>
                                          </p:val>
                                        </p:tav>
                                      </p:tavLst>
                                    </p:anim>
                                    <p:anim calcmode="lin" valueType="num">
                                      <p:cBhvr>
                                        <p:cTn id="29" dur="500" fill="hold"/>
                                        <p:tgtEl>
                                          <p:spTgt spid="11266"/>
                                        </p:tgtEl>
                                        <p:attrNameLst>
                                          <p:attrName>ppt_x</p:attrName>
                                        </p:attrNameLst>
                                      </p:cBhvr>
                                      <p:tavLst>
                                        <p:tav tm="0">
                                          <p:val>
                                            <p:strVal val="#ppt_x-.2"/>
                                          </p:val>
                                        </p:tav>
                                        <p:tav tm="100000">
                                          <p:val>
                                            <p:strVal val="#ppt_x"/>
                                          </p:val>
                                        </p:tav>
                                      </p:tavLst>
                                    </p:anim>
                                    <p:anim calcmode="lin" valueType="num">
                                      <p:cBhvr>
                                        <p:cTn id="30" dur="500" fill="hold"/>
                                        <p:tgtEl>
                                          <p:spTgt spid="11266"/>
                                        </p:tgtEl>
                                        <p:attrNameLst>
                                          <p:attrName>ppt_y</p:attrName>
                                        </p:attrNameLst>
                                      </p:cBhvr>
                                      <p:tavLst>
                                        <p:tav tm="0">
                                          <p:val>
                                            <p:strVal val="#ppt_y"/>
                                          </p:val>
                                        </p:tav>
                                        <p:tav tm="100000">
                                          <p:val>
                                            <p:strVal val="#ppt_y"/>
                                          </p:val>
                                        </p:tav>
                                      </p:tavLst>
                                    </p:anim>
                                    <p:animEffect transition="in" filter="fade">
                                      <p:cBhvr>
                                        <p:cTn id="31"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32" y="714356"/>
            <a:ext cx="9144000" cy="1285884"/>
          </a:xfrm>
          <a:prstGeom prst="rect">
            <a:avLst/>
          </a:prstGeom>
          <a:noFill/>
          <a:ln w="22225" cap="flat">
            <a:noFill/>
            <a:prstDash val="dash"/>
            <a:miter lim="800000"/>
            <a:headEnd/>
            <a:tailEnd/>
          </a:ln>
        </p:spPr>
        <p:txBody>
          <a:bodyPr vert="horz" wrap="square" lIns="92075" tIns="46038" rIns="92075" bIns="46038" numCol="1" anchor="t" anchorCtr="1" compatLnSpc="1">
            <a:prstTxWarp prst="textNoShape">
              <a:avLst/>
            </a:prstTxWarp>
          </a:bodyPr>
          <a:lstStyle/>
          <a:p>
            <a:pPr marL="342900" marR="0" lvl="0" indent="-342900" algn="just" defTabSz="914400" rtl="1" eaLnBrk="0" fontAlgn="base" latinLnBrk="0" hangingPunct="0">
              <a:lnSpc>
                <a:spcPct val="100000"/>
              </a:lnSpc>
              <a:spcBef>
                <a:spcPct val="20000"/>
              </a:spcBef>
              <a:spcAft>
                <a:spcPct val="0"/>
              </a:spcAft>
              <a:buClr>
                <a:schemeClr val="tx2"/>
              </a:buClr>
              <a:buSzTx/>
              <a:buFont typeface="Monotype Sorts" pitchFamily="2" charset="2"/>
              <a:buNone/>
              <a:tabLst/>
              <a:defRPr/>
            </a:pPr>
            <a:r>
              <a:rPr kumimoji="1" lang="ar-SA" sz="2400" b="1" i="0" u="none" strike="noStrike" kern="0" cap="none" spc="0" normalizeH="0" baseline="0" noProof="0" dirty="0" smtClean="0">
                <a:ln>
                  <a:noFill/>
                </a:ln>
                <a:solidFill>
                  <a:srgbClr val="FF0000"/>
                </a:solidFill>
                <a:effectLst>
                  <a:outerShdw blurRad="38100" dist="38100" dir="2700000" algn="tl">
                    <a:srgbClr val="FFFFFF"/>
                  </a:outerShdw>
                </a:effectLst>
                <a:uLnTx/>
                <a:uFillTx/>
                <a:latin typeface="+mn-lt"/>
                <a:cs typeface="B Mitra" pitchFamily="2" charset="-78"/>
              </a:rPr>
              <a:t>در قاره آفريقا هر روز صبح كه غزالها از خواب بيدار مي شوند، مي دانند كه بايد تندتر از تندترين و چالاك ترين شيرها بدوند، و هر روز صبح كه شيرها از خواب بيدار مي شوند، مي دانند كه بايد تندتر از كندترين غزالها بدوند.</a:t>
            </a:r>
          </a:p>
        </p:txBody>
      </p:sp>
      <p:pic>
        <p:nvPicPr>
          <p:cNvPr id="7" name="Picture 2" descr="E:\images.jpg"/>
          <p:cNvPicPr>
            <a:picLocks noChangeAspect="1" noChangeArrowheads="1"/>
          </p:cNvPicPr>
          <p:nvPr/>
        </p:nvPicPr>
        <p:blipFill>
          <a:blip r:embed="rId2"/>
          <a:srcRect/>
          <a:stretch>
            <a:fillRect/>
          </a:stretch>
        </p:blipFill>
        <p:spPr bwMode="auto">
          <a:xfrm>
            <a:off x="2616729" y="1981276"/>
            <a:ext cx="4741353" cy="26621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3"/>
          <p:cNvSpPr txBox="1">
            <a:spLocks noChangeArrowheads="1"/>
          </p:cNvSpPr>
          <p:nvPr/>
        </p:nvSpPr>
        <p:spPr bwMode="auto">
          <a:xfrm>
            <a:off x="0" y="4714884"/>
            <a:ext cx="9144000" cy="2286016"/>
          </a:xfrm>
          <a:prstGeom prst="rect">
            <a:avLst/>
          </a:prstGeom>
          <a:noFill/>
          <a:ln w="22225" cap="flat">
            <a:noFill/>
            <a:prstDash val="dash"/>
            <a:miter lim="800000"/>
            <a:headEnd/>
            <a:tailEnd/>
          </a:ln>
        </p:spPr>
        <p:txBody>
          <a:bodyPr vert="horz" wrap="square" lIns="92075" tIns="46038" rIns="92075" bIns="46038" numCol="1" anchor="t" anchorCtr="1" compatLnSpc="1">
            <a:prstTxWarp prst="textNoShape">
              <a:avLst/>
            </a:prstTxWarp>
          </a:bodyPr>
          <a:lstStyle/>
          <a:p>
            <a:pPr marL="342900" marR="0" lvl="0" indent="-342900" algn="ctr" defTabSz="914400" rtl="1" eaLnBrk="0" fontAlgn="base" latinLnBrk="0" hangingPunct="0">
              <a:lnSpc>
                <a:spcPct val="100000"/>
              </a:lnSpc>
              <a:spcBef>
                <a:spcPct val="20000"/>
              </a:spcBef>
              <a:spcAft>
                <a:spcPct val="0"/>
              </a:spcAft>
              <a:buClr>
                <a:schemeClr val="tx2"/>
              </a:buClr>
              <a:buSzTx/>
              <a:buFont typeface="Monotype Sorts" pitchFamily="2" charset="2"/>
              <a:buNone/>
              <a:tabLst/>
              <a:defRPr/>
            </a:pPr>
            <a:r>
              <a:rPr kumimoji="1" lang="ar-SA" sz="2400" b="1" i="0" u="none" strike="noStrike" kern="0" cap="none" spc="0" normalizeH="0" baseline="0" noProof="0" dirty="0" smtClean="0">
                <a:ln>
                  <a:noFill/>
                </a:ln>
                <a:solidFill>
                  <a:srgbClr val="FF0000"/>
                </a:solidFill>
                <a:effectLst>
                  <a:outerShdw blurRad="38100" dist="38100" dir="2700000" algn="tl">
                    <a:srgbClr val="FFFFFF"/>
                  </a:outerShdw>
                </a:effectLst>
                <a:uLnTx/>
                <a:uFillTx/>
                <a:latin typeface="+mn-lt"/>
                <a:cs typeface="B Mitra" pitchFamily="2" charset="-78"/>
              </a:rPr>
              <a:t>«مهم نيست كه شما شير هستيد يا غزال»</a:t>
            </a:r>
          </a:p>
          <a:p>
            <a:pPr marL="342900" marR="0" lvl="0" indent="-342900" algn="ctr" defTabSz="914400" rtl="1" eaLnBrk="0" fontAlgn="base" latinLnBrk="0" hangingPunct="0">
              <a:lnSpc>
                <a:spcPct val="100000"/>
              </a:lnSpc>
              <a:spcBef>
                <a:spcPct val="20000"/>
              </a:spcBef>
              <a:spcAft>
                <a:spcPct val="0"/>
              </a:spcAft>
              <a:buClr>
                <a:schemeClr val="tx2"/>
              </a:buClr>
              <a:buSzTx/>
              <a:buFont typeface="Monotype Sorts" pitchFamily="2" charset="2"/>
              <a:buNone/>
              <a:tabLst/>
              <a:defRPr/>
            </a:pPr>
            <a:r>
              <a:rPr kumimoji="1" lang="ar-SA" sz="2400" b="1" i="0" u="none" strike="noStrike" kern="0" cap="none" spc="0" normalizeH="0" baseline="0" noProof="0" dirty="0" smtClean="0">
                <a:ln>
                  <a:noFill/>
                </a:ln>
                <a:solidFill>
                  <a:srgbClr val="002060"/>
                </a:solidFill>
                <a:effectLst>
                  <a:outerShdw blurRad="38100" dist="38100" dir="2700000" algn="tl">
                    <a:srgbClr val="FFFFFF"/>
                  </a:outerShdw>
                </a:effectLst>
                <a:uLnTx/>
                <a:uFillTx/>
                <a:latin typeface="+mn-lt"/>
                <a:cs typeface="B Mitra" pitchFamily="2" charset="-78"/>
              </a:rPr>
              <a:t>مهم اين است كه، هر روز صبح كه خورشيد بر مي آيد بدانيد كه بايد تندتر و چالاك تر بدويد.</a:t>
            </a:r>
            <a:endParaRPr kumimoji="1" lang="en-US" sz="2400" b="1" i="0" u="none" strike="noStrike" kern="0" cap="none" spc="0" normalizeH="0" baseline="0" noProof="0" dirty="0" smtClean="0">
              <a:ln>
                <a:noFill/>
              </a:ln>
              <a:solidFill>
                <a:srgbClr val="002060"/>
              </a:solidFill>
              <a:effectLst>
                <a:outerShdw blurRad="38100" dist="38100" dir="2700000" algn="tl">
                  <a:srgbClr val="FFFFFF"/>
                </a:outerShdw>
              </a:effectLst>
              <a:uLnTx/>
              <a:uFillTx/>
              <a:latin typeface="+mn-lt"/>
              <a:cs typeface="B Mitra" pitchFamily="2" charset="-78"/>
            </a:endParaRPr>
          </a:p>
          <a:p>
            <a:pPr marL="342900" marR="0" lvl="0" indent="-342900" algn="ctr" defTabSz="914400" rtl="1" eaLnBrk="0" fontAlgn="base" latinLnBrk="0" hangingPunct="0">
              <a:lnSpc>
                <a:spcPct val="100000"/>
              </a:lnSpc>
              <a:spcBef>
                <a:spcPct val="20000"/>
              </a:spcBef>
              <a:spcAft>
                <a:spcPct val="0"/>
              </a:spcAft>
              <a:buClr>
                <a:schemeClr val="tx2"/>
              </a:buClr>
              <a:buSzTx/>
              <a:buFont typeface="Monotype Sorts" pitchFamily="2" charset="2"/>
              <a:buNone/>
              <a:tabLst/>
              <a:defRPr/>
            </a:pPr>
            <a:r>
              <a:rPr kumimoji="1" lang="ar-SA" sz="2000" b="1" i="0" u="none" strike="noStrike" kern="0" cap="none" spc="0" normalizeH="0" baseline="0" noProof="0" dirty="0" smtClean="0">
                <a:ln>
                  <a:noFill/>
                </a:ln>
                <a:solidFill>
                  <a:schemeClr val="tx1"/>
                </a:solidFill>
                <a:effectLst/>
                <a:uLnTx/>
                <a:uFillTx/>
                <a:latin typeface="+mn-lt"/>
                <a:cs typeface="B Zar" pitchFamily="2" charset="-78"/>
              </a:rPr>
              <a:t>ماتسوشيتا</a:t>
            </a:r>
            <a:endParaRPr kumimoji="1" lang="en-US" sz="2000" b="1" i="0" u="none" strike="noStrike" kern="0" cap="none" spc="0" normalizeH="0" baseline="0" noProof="0" dirty="0" smtClean="0">
              <a:ln>
                <a:noFill/>
              </a:ln>
              <a:solidFill>
                <a:schemeClr val="tx1"/>
              </a:solidFill>
              <a:effectLst/>
              <a:uLnTx/>
              <a:uFillTx/>
              <a:latin typeface="+mn-lt"/>
              <a:cs typeface="B Zar" pitchFamily="2" charset="-78"/>
            </a:endParaRPr>
          </a:p>
          <a:p>
            <a:pPr marL="342900" marR="0" lvl="0" indent="-342900" algn="ctr" defTabSz="914400" rtl="1" eaLnBrk="0" fontAlgn="base" latinLnBrk="0" hangingPunct="0">
              <a:lnSpc>
                <a:spcPct val="100000"/>
              </a:lnSpc>
              <a:spcBef>
                <a:spcPct val="20000"/>
              </a:spcBef>
              <a:spcAft>
                <a:spcPct val="0"/>
              </a:spcAft>
              <a:buClr>
                <a:schemeClr val="tx2"/>
              </a:buClr>
              <a:buSzTx/>
              <a:buFont typeface="Monotype Sorts" pitchFamily="2" charset="2"/>
              <a:buNone/>
              <a:tabLst/>
              <a:defRPr/>
            </a:pPr>
            <a:r>
              <a:rPr kumimoji="1" lang="ar-SA" sz="2000" b="1" i="0" u="none" strike="noStrike" kern="0" cap="none" spc="0" normalizeH="0" baseline="0" noProof="0" dirty="0" smtClean="0">
                <a:ln>
                  <a:noFill/>
                </a:ln>
                <a:solidFill>
                  <a:schemeClr val="tx1"/>
                </a:solidFill>
                <a:effectLst/>
                <a:uLnTx/>
                <a:uFillTx/>
                <a:latin typeface="+mn-lt"/>
                <a:cs typeface="B Zar" pitchFamily="2" charset="-78"/>
              </a:rPr>
              <a:t> بنيانگذار شركت ناسيونال ژاپن</a:t>
            </a:r>
            <a:endParaRPr kumimoji="1" lang="en-US" sz="2000" b="1" i="0" u="none" strike="noStrike" kern="0" cap="none" spc="0" normalizeH="0" baseline="0" noProof="0" dirty="0">
              <a:ln>
                <a:noFill/>
              </a:ln>
              <a:solidFill>
                <a:schemeClr val="tx1"/>
              </a:solidFill>
              <a:effectLst/>
              <a:uLnTx/>
              <a:uFillTx/>
              <a:latin typeface="+mn-lt"/>
              <a:cs typeface="B Zar" pitchFamily="2" charset="-78"/>
            </a:endParaRPr>
          </a:p>
        </p:txBody>
      </p:sp>
      <p:sp>
        <p:nvSpPr>
          <p:cNvPr id="9" name="Rectangle 2"/>
          <p:cNvSpPr>
            <a:spLocks noChangeArrowheads="1"/>
          </p:cNvSpPr>
          <p:nvPr/>
        </p:nvSpPr>
        <p:spPr bwMode="auto">
          <a:xfrm>
            <a:off x="794658" y="86380"/>
            <a:ext cx="8305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ar-SA" sz="2400" dirty="0" smtClean="0">
                <a:solidFill>
                  <a:schemeClr val="bg1"/>
                </a:solidFill>
                <a:latin typeface="+mj-lt"/>
                <a:ea typeface="+mj-ea"/>
                <a:cs typeface="B Titr" pitchFamily="2" charset="-78"/>
              </a:rPr>
              <a:t>مهم نيست كه شما شير هستيد يا غزال</a:t>
            </a:r>
            <a:endParaRPr lang="fa-IR" sz="2400" dirty="0" smtClean="0">
              <a:solidFill>
                <a:schemeClr val="bg1"/>
              </a:solidFill>
              <a:latin typeface="+mj-lt"/>
              <a:ea typeface="+mj-ea"/>
              <a:cs typeface="B Titr" pitchFamily="2" charset="-78"/>
            </a:endParaRPr>
          </a:p>
        </p:txBody>
      </p:sp>
      <p:sp>
        <p:nvSpPr>
          <p:cNvPr id="10" name="Slide Number Placeholder 3"/>
          <p:cNvSpPr>
            <a:spLocks noGrp="1"/>
          </p:cNvSpPr>
          <p:nvPr>
            <p:ph type="sldNum" sz="quarter" idx="10"/>
          </p:nvPr>
        </p:nvSpPr>
        <p:spPr>
          <a:xfrm>
            <a:off x="457200" y="6245225"/>
            <a:ext cx="2133600" cy="476250"/>
          </a:xfrm>
        </p:spPr>
        <p:txBody>
          <a:bodyPr/>
          <a:lstStyle/>
          <a:p>
            <a:pPr>
              <a:defRPr/>
            </a:pPr>
            <a:fld id="{108D4DD5-F192-485C-A49A-5C76E2CE4FD9}" type="slidenum">
              <a:rPr lang="ar-SA" smtClean="0">
                <a:solidFill>
                  <a:srgbClr val="000000"/>
                </a:solidFill>
              </a:rPr>
              <a:pPr>
                <a:defRPr/>
              </a:pPr>
              <a:t>23</a:t>
            </a:fld>
            <a:endParaRPr lang="en-US" dirty="0">
              <a:solidFill>
                <a:srgbClr val="000000"/>
              </a:solidFill>
            </a:endParaRPr>
          </a:p>
        </p:txBody>
      </p:sp>
    </p:spTree>
    <p:extLst>
      <p:ext uri="{BB962C8B-B14F-4D97-AF65-F5344CB8AC3E}">
        <p14:creationId xmlns:p14="http://schemas.microsoft.com/office/powerpoint/2010/main" val="14205409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39" presetClass="entr" presetSubtype="0" accel="10000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checkerboard(across)">
                                      <p:cBhvr>
                                        <p:cTn id="29" dur="500"/>
                                        <p:tgtEl>
                                          <p:spTgt spid="8">
                                            <p:txEl>
                                              <p:pRg st="0" end="0"/>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checkerboard(across)">
                                      <p:cBhvr>
                                        <p:cTn id="32" dur="500"/>
                                        <p:tgtEl>
                                          <p:spTgt spid="8">
                                            <p:txEl>
                                              <p:pRg st="1" end="1"/>
                                            </p:txEl>
                                          </p:spTgt>
                                        </p:tgtEl>
                                      </p:cBhvr>
                                    </p:animEffect>
                                  </p:childTnLst>
                                </p:cTn>
                              </p:par>
                            </p:childTnLst>
                          </p:cTn>
                        </p:par>
                        <p:par>
                          <p:cTn id="33" fill="hold">
                            <p:stCondLst>
                              <p:cond delay="500"/>
                            </p:stCondLst>
                            <p:childTnLst>
                              <p:par>
                                <p:cTn id="34" presetID="20" presetClass="entr" presetSubtype="0" fill="hold" nodeType="afterEffect">
                                  <p:stCondLst>
                                    <p:cond delay="0"/>
                                  </p:stCondLst>
                                  <p:childTnLst>
                                    <p:set>
                                      <p:cBhvr>
                                        <p:cTn id="35" dur="1" fill="hold">
                                          <p:stCondLst>
                                            <p:cond delay="0"/>
                                          </p:stCondLst>
                                        </p:cTn>
                                        <p:tgtEl>
                                          <p:spTgt spid="8">
                                            <p:txEl>
                                              <p:pRg st="2" end="2"/>
                                            </p:txEl>
                                          </p:spTgt>
                                        </p:tgtEl>
                                        <p:attrNameLst>
                                          <p:attrName>style.visibility</p:attrName>
                                        </p:attrNameLst>
                                      </p:cBhvr>
                                      <p:to>
                                        <p:strVal val="visible"/>
                                      </p:to>
                                    </p:set>
                                    <p:animEffect transition="in" filter="wedge">
                                      <p:cBhvr>
                                        <p:cTn id="36" dur="500"/>
                                        <p:tgtEl>
                                          <p:spTgt spid="8">
                                            <p:txEl>
                                              <p:pRg st="2" end="2"/>
                                            </p:txEl>
                                          </p:spTgt>
                                        </p:tgtEl>
                                      </p:cBhvr>
                                    </p:animEffect>
                                  </p:childTnLst>
                                </p:cTn>
                              </p:par>
                              <p:par>
                                <p:cTn id="37" presetID="20" presetClass="entr" presetSubtype="0" fill="hold" nodeType="with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animEffect transition="in" filter="wedge">
                                      <p:cBhvr>
                                        <p:cTn id="39"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81400" y="2285992"/>
            <a:ext cx="2438400" cy="187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3590917"/>
            <a:ext cx="253365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168130"/>
            <a:ext cx="16764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4169" y="4329104"/>
            <a:ext cx="28575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ChangeArrowheads="1"/>
          </p:cNvSpPr>
          <p:nvPr/>
        </p:nvSpPr>
        <p:spPr bwMode="auto">
          <a:xfrm>
            <a:off x="794658" y="86380"/>
            <a:ext cx="8305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1"/>
            <a:r>
              <a:rPr lang="fa-IR" sz="2400" dirty="0" smtClean="0">
                <a:solidFill>
                  <a:schemeClr val="bg1"/>
                </a:solidFill>
                <a:latin typeface="+mj-lt"/>
                <a:ea typeface="+mj-ea"/>
                <a:cs typeface="B Titr" pitchFamily="2" charset="-78"/>
              </a:rPr>
              <a:t>مثبت اندیشان نتیجه مثبت می گیرند ، چون از دشواری ها نمی هراسند .</a:t>
            </a:r>
          </a:p>
        </p:txBody>
      </p:sp>
      <p:sp>
        <p:nvSpPr>
          <p:cNvPr id="8" name="Rectangle 2"/>
          <p:cNvSpPr>
            <a:spLocks noChangeArrowheads="1"/>
          </p:cNvSpPr>
          <p:nvPr/>
        </p:nvSpPr>
        <p:spPr bwMode="auto">
          <a:xfrm>
            <a:off x="419100" y="928670"/>
            <a:ext cx="8305800" cy="1015663"/>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algn="ctr"/>
            <a:r>
              <a:rPr lang="fa-IR" sz="2800" dirty="0" smtClean="0">
                <a:cs typeface="B Titr" pitchFamily="2" charset="-78"/>
              </a:rPr>
              <a:t>اگر هیچ مسئله ای نداشته باشید در معرض خطر بزرگی هستید </a:t>
            </a:r>
            <a:endParaRPr lang="en-US" sz="2800" dirty="0" smtClean="0">
              <a:cs typeface="B Titr" pitchFamily="2" charset="-78"/>
            </a:endParaRPr>
          </a:p>
          <a:p>
            <a:pPr algn="ctr"/>
            <a:endParaRPr lang="en-US" sz="1600" dirty="0" smtClean="0">
              <a:cs typeface="B Titr" pitchFamily="2" charset="-78"/>
            </a:endParaRPr>
          </a:p>
          <a:p>
            <a:pPr algn="ctr" rtl="1"/>
            <a:r>
              <a:rPr lang="en-US" sz="1600" dirty="0" smtClean="0">
                <a:cs typeface="B Titr" pitchFamily="2" charset="-78"/>
              </a:rPr>
              <a:t>	</a:t>
            </a:r>
            <a:r>
              <a:rPr lang="fa-IR" sz="1600" dirty="0" smtClean="0">
                <a:cs typeface="B Titr" pitchFamily="2" charset="-78"/>
              </a:rPr>
              <a:t>			نورمن وینسنت پیل</a:t>
            </a:r>
            <a:endParaRPr lang="en-US" sz="1600" dirty="0">
              <a:cs typeface="B Titr" pitchFamily="2" charset="-78"/>
            </a:endParaRPr>
          </a:p>
        </p:txBody>
      </p:sp>
      <p:sp>
        <p:nvSpPr>
          <p:cNvPr id="10" name="Slide Number Placeholder 3"/>
          <p:cNvSpPr>
            <a:spLocks noGrp="1"/>
          </p:cNvSpPr>
          <p:nvPr>
            <p:ph type="sldNum" sz="quarter" idx="10"/>
          </p:nvPr>
        </p:nvSpPr>
        <p:spPr>
          <a:xfrm>
            <a:off x="457200" y="6245225"/>
            <a:ext cx="2133600" cy="476250"/>
          </a:xfrm>
        </p:spPr>
        <p:txBody>
          <a:bodyPr/>
          <a:lstStyle/>
          <a:p>
            <a:pPr>
              <a:defRPr/>
            </a:pPr>
            <a:fld id="{108D4DD5-F192-485C-A49A-5C76E2CE4FD9}" type="slidenum">
              <a:rPr lang="ar-SA" smtClean="0">
                <a:solidFill>
                  <a:srgbClr val="000000"/>
                </a:solidFill>
              </a:rPr>
              <a:pPr>
                <a:defRPr/>
              </a:pPr>
              <a:t>24</a:t>
            </a:fld>
            <a:endParaRPr lang="en-US" dirty="0">
              <a:solidFill>
                <a:srgbClr val="000000"/>
              </a:solidFill>
            </a:endParaRPr>
          </a:p>
        </p:txBody>
      </p:sp>
    </p:spTree>
    <p:extLst>
      <p:ext uri="{BB962C8B-B14F-4D97-AF65-F5344CB8AC3E}">
        <p14:creationId xmlns:p14="http://schemas.microsoft.com/office/powerpoint/2010/main" val="9483214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4" presetClass="entr" presetSubtype="0" fill="hold" nodeType="afterEffect">
                                  <p:stCondLst>
                                    <p:cond delay="0"/>
                                  </p:stCondLst>
                                  <p:childTnLst>
                                    <p:set>
                                      <p:cBhvr>
                                        <p:cTn id="19" dur="1" fill="hold">
                                          <p:stCondLst>
                                            <p:cond delay="0"/>
                                          </p:stCondLst>
                                        </p:cTn>
                                        <p:tgtEl>
                                          <p:spTgt spid="12290"/>
                                        </p:tgtEl>
                                        <p:attrNameLst>
                                          <p:attrName>style.visibility</p:attrName>
                                        </p:attrNameLst>
                                      </p:cBhvr>
                                      <p:to>
                                        <p:strVal val="visible"/>
                                      </p:to>
                                    </p:set>
                                    <p:anim to="" calcmode="lin" valueType="num">
                                      <p:cBhvr>
                                        <p:cTn id="20" dur="1" fill="hold"/>
                                        <p:tgtEl>
                                          <p:spTgt spid="12290"/>
                                        </p:tgtEl>
                                        <p:attrNameLst>
                                          <p:attrName/>
                                        </p:attrNameLst>
                                      </p:cBhvr>
                                    </p:anim>
                                  </p:childTnLst>
                                </p:cTn>
                              </p:par>
                            </p:childTnLst>
                          </p:cTn>
                        </p:par>
                        <p:par>
                          <p:cTn id="21" fill="hold">
                            <p:stCondLst>
                              <p:cond delay="1000"/>
                            </p:stCondLst>
                            <p:childTnLst>
                              <p:par>
                                <p:cTn id="22" presetID="24" presetClass="entr" presetSubtype="0" fill="hold" nodeType="afterEffect">
                                  <p:stCondLst>
                                    <p:cond delay="0"/>
                                  </p:stCondLst>
                                  <p:childTnLst>
                                    <p:set>
                                      <p:cBhvr>
                                        <p:cTn id="23" dur="1" fill="hold">
                                          <p:stCondLst>
                                            <p:cond delay="0"/>
                                          </p:stCondLst>
                                        </p:cTn>
                                        <p:tgtEl>
                                          <p:spTgt spid="12291"/>
                                        </p:tgtEl>
                                        <p:attrNameLst>
                                          <p:attrName>style.visibility</p:attrName>
                                        </p:attrNameLst>
                                      </p:cBhvr>
                                      <p:to>
                                        <p:strVal val="visible"/>
                                      </p:to>
                                    </p:set>
                                    <p:anim to="" calcmode="lin" valueType="num">
                                      <p:cBhvr>
                                        <p:cTn id="24" dur="1" fill="hold"/>
                                        <p:tgtEl>
                                          <p:spTgt spid="12291"/>
                                        </p:tgtEl>
                                        <p:attrNameLst>
                                          <p:attrName/>
                                        </p:attrNameLst>
                                      </p:cBhvr>
                                    </p:anim>
                                  </p:childTnLst>
                                </p:cTn>
                              </p:par>
                            </p:childTnLst>
                          </p:cTn>
                        </p:par>
                        <p:par>
                          <p:cTn id="25" fill="hold">
                            <p:stCondLst>
                              <p:cond delay="1000"/>
                            </p:stCondLst>
                            <p:childTnLst>
                              <p:par>
                                <p:cTn id="26" presetID="24" presetClass="entr" presetSubtype="0" fill="hold" nodeType="afterEffect">
                                  <p:stCondLst>
                                    <p:cond delay="0"/>
                                  </p:stCondLst>
                                  <p:childTnLst>
                                    <p:set>
                                      <p:cBhvr>
                                        <p:cTn id="27" dur="1" fill="hold">
                                          <p:stCondLst>
                                            <p:cond delay="0"/>
                                          </p:stCondLst>
                                        </p:cTn>
                                        <p:tgtEl>
                                          <p:spTgt spid="12292"/>
                                        </p:tgtEl>
                                        <p:attrNameLst>
                                          <p:attrName>style.visibility</p:attrName>
                                        </p:attrNameLst>
                                      </p:cBhvr>
                                      <p:to>
                                        <p:strVal val="visible"/>
                                      </p:to>
                                    </p:set>
                                    <p:anim to="" calcmode="lin" valueType="num">
                                      <p:cBhvr>
                                        <p:cTn id="28" dur="1" fill="hold"/>
                                        <p:tgtEl>
                                          <p:spTgt spid="12292"/>
                                        </p:tgtEl>
                                        <p:attrNameLst>
                                          <p:attrName/>
                                        </p:attrNameLst>
                                      </p:cBhvr>
                                    </p:anim>
                                  </p:childTnLst>
                                </p:cTn>
                              </p:par>
                            </p:childTnLst>
                          </p:cTn>
                        </p:par>
                        <p:par>
                          <p:cTn id="29" fill="hold">
                            <p:stCondLst>
                              <p:cond delay="1000"/>
                            </p:stCondLst>
                            <p:childTnLst>
                              <p:par>
                                <p:cTn id="30" presetID="24" presetClass="entr" presetSubtype="0" fill="hold" nodeType="afterEffect">
                                  <p:stCondLst>
                                    <p:cond delay="0"/>
                                  </p:stCondLst>
                                  <p:childTnLst>
                                    <p:set>
                                      <p:cBhvr>
                                        <p:cTn id="31" dur="1" fill="hold">
                                          <p:stCondLst>
                                            <p:cond delay="0"/>
                                          </p:stCondLst>
                                        </p:cTn>
                                        <p:tgtEl>
                                          <p:spTgt spid="12293"/>
                                        </p:tgtEl>
                                        <p:attrNameLst>
                                          <p:attrName>style.visibility</p:attrName>
                                        </p:attrNameLst>
                                      </p:cBhvr>
                                      <p:to>
                                        <p:strVal val="visible"/>
                                      </p:to>
                                    </p:set>
                                    <p:anim to="" calcmode="lin" valueType="num">
                                      <p:cBhvr>
                                        <p:cTn id="32" dur="1" fill="hold"/>
                                        <p:tgtEl>
                                          <p:spTgt spid="1229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08D4DD5-F192-485C-A49A-5C76E2CE4FD9}" type="slidenum">
              <a:rPr lang="ar-SA" smtClean="0">
                <a:solidFill>
                  <a:srgbClr val="000000"/>
                </a:solidFill>
              </a:rPr>
              <a:pPr>
                <a:defRPr/>
              </a:pPr>
              <a:t>25</a:t>
            </a:fld>
            <a:endParaRPr lang="en-US" dirty="0">
              <a:solidFill>
                <a:srgbClr val="000000"/>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1" y="3057549"/>
            <a:ext cx="3276600" cy="3657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209949"/>
            <a:ext cx="2514600" cy="3505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a:spLocks noChangeArrowheads="1"/>
          </p:cNvSpPr>
          <p:nvPr/>
        </p:nvSpPr>
        <p:spPr bwMode="auto">
          <a:xfrm>
            <a:off x="794658" y="86380"/>
            <a:ext cx="8305800" cy="3847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1"/>
            <a:r>
              <a:rPr lang="fa-IR" sz="1900" dirty="0" smtClean="0">
                <a:solidFill>
                  <a:schemeClr val="bg1"/>
                </a:solidFill>
                <a:latin typeface="+mj-lt"/>
                <a:ea typeface="+mj-ea"/>
                <a:cs typeface="B Titr" pitchFamily="2" charset="-78"/>
              </a:rPr>
              <a:t>در جوانی سلامتی را در ثروت اندوزی فدا می کنیم و در پیری ثروت را در کسب دوباره سلامتی .</a:t>
            </a:r>
          </a:p>
        </p:txBody>
      </p:sp>
      <p:sp>
        <p:nvSpPr>
          <p:cNvPr id="8" name="Rectangle 2"/>
          <p:cNvSpPr>
            <a:spLocks noChangeArrowheads="1"/>
          </p:cNvSpPr>
          <p:nvPr/>
        </p:nvSpPr>
        <p:spPr bwMode="auto">
          <a:xfrm>
            <a:off x="419100" y="1000108"/>
            <a:ext cx="8305800" cy="1754326"/>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algn="ctr"/>
            <a:r>
              <a:rPr lang="fa-IR" sz="3600" dirty="0" smtClean="0">
                <a:cs typeface="B Titr" pitchFamily="2" charset="-78"/>
              </a:rPr>
              <a:t>مدیر موفق، کار و زندگی را تراز می کند تا ثروت اندوخته شده در جوانی را در پیری خرج کسب دوبارۀ سلامتی نکند.</a:t>
            </a:r>
            <a:endParaRPr lang="en-US" sz="3600" dirty="0">
              <a:cs typeface="B Titr" pitchFamily="2" charset="-78"/>
            </a:endParaRPr>
          </a:p>
        </p:txBody>
      </p:sp>
    </p:spTree>
    <p:extLst>
      <p:ext uri="{BB962C8B-B14F-4D97-AF65-F5344CB8AC3E}">
        <p14:creationId xmlns:p14="http://schemas.microsoft.com/office/powerpoint/2010/main" val="11287996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Scale>
                                      <p:cBhvr>
                                        <p:cTn id="14"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8"/>
                                        </p:tgtEl>
                                        <p:attrNameLst>
                                          <p:attrName>ppt_x</p:attrName>
                                          <p:attrName>ppt_y</p:attrName>
                                        </p:attrNameLst>
                                      </p:cBhvr>
                                    </p:animMotion>
                                    <p:animEffect transition="in" filter="fade">
                                      <p:cBhvr>
                                        <p:cTn id="16" dur="1000"/>
                                        <p:tgtEl>
                                          <p:spTgt spid="8"/>
                                        </p:tgtEl>
                                      </p:cBhvr>
                                    </p:animEffect>
                                  </p:childTnLst>
                                </p:cTn>
                              </p:par>
                            </p:childTnLst>
                          </p:cTn>
                        </p:par>
                        <p:par>
                          <p:cTn id="17" fill="hold">
                            <p:stCondLst>
                              <p:cond delay="1000"/>
                            </p:stCondLst>
                            <p:childTnLst>
                              <p:par>
                                <p:cTn id="18" presetID="24" presetClass="entr" presetSubtype="0" fill="hold" nodeType="afterEffect">
                                  <p:stCondLst>
                                    <p:cond delay="0"/>
                                  </p:stCondLst>
                                  <p:childTnLst>
                                    <p:set>
                                      <p:cBhvr>
                                        <p:cTn id="19" dur="1" fill="hold">
                                          <p:stCondLst>
                                            <p:cond delay="0"/>
                                          </p:stCondLst>
                                        </p:cTn>
                                        <p:tgtEl>
                                          <p:spTgt spid="13314"/>
                                        </p:tgtEl>
                                        <p:attrNameLst>
                                          <p:attrName>style.visibility</p:attrName>
                                        </p:attrNameLst>
                                      </p:cBhvr>
                                      <p:to>
                                        <p:strVal val="visible"/>
                                      </p:to>
                                    </p:set>
                                    <p:anim to="" calcmode="lin" valueType="num">
                                      <p:cBhvr>
                                        <p:cTn id="20" dur="1" fill="hold"/>
                                        <p:tgtEl>
                                          <p:spTgt spid="13314"/>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13315"/>
                                        </p:tgtEl>
                                        <p:attrNameLst>
                                          <p:attrName>style.visibility</p:attrName>
                                        </p:attrNameLst>
                                      </p:cBhvr>
                                      <p:to>
                                        <p:strVal val="visible"/>
                                      </p:to>
                                    </p:set>
                                    <p:anim to="" calcmode="lin" valueType="num">
                                      <p:cBhvr>
                                        <p:cTn id="23" dur="1" fill="hold"/>
                                        <p:tgtEl>
                                          <p:spTgt spid="133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08D4DD5-F192-485C-A49A-5C76E2CE4FD9}" type="slidenum">
              <a:rPr lang="ar-SA" smtClean="0">
                <a:solidFill>
                  <a:srgbClr val="000000"/>
                </a:solidFill>
              </a:rPr>
              <a:pPr>
                <a:defRPr/>
              </a:pPr>
              <a:t>26</a:t>
            </a:fld>
            <a:endParaRPr lang="en-US" dirty="0">
              <a:solidFill>
                <a:srgbClr val="000000"/>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714767"/>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8992" y="3748107"/>
            <a:ext cx="18478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725" y="4000517"/>
            <a:ext cx="245745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a:spLocks noChangeArrowheads="1"/>
          </p:cNvSpPr>
          <p:nvPr/>
        </p:nvSpPr>
        <p:spPr bwMode="auto">
          <a:xfrm>
            <a:off x="794658" y="86380"/>
            <a:ext cx="8305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a-IR" sz="2400" dirty="0" smtClean="0">
                <a:solidFill>
                  <a:schemeClr val="bg1"/>
                </a:solidFill>
                <a:latin typeface="+mj-lt"/>
                <a:ea typeface="+mj-ea"/>
                <a:cs typeface="B Titr" pitchFamily="2" charset="-78"/>
              </a:rPr>
              <a:t>اردک ها قات قات می کنند ، شاهین ها بلند پروازی .</a:t>
            </a:r>
          </a:p>
        </p:txBody>
      </p:sp>
      <p:sp>
        <p:nvSpPr>
          <p:cNvPr id="7" name="Content Placeholder 7"/>
          <p:cNvSpPr>
            <a:spLocks noGrp="1"/>
          </p:cNvSpPr>
          <p:nvPr>
            <p:ph idx="1"/>
          </p:nvPr>
        </p:nvSpPr>
        <p:spPr>
          <a:xfrm>
            <a:off x="533400" y="1066800"/>
            <a:ext cx="7924800" cy="2362200"/>
          </a:xfrm>
        </p:spPr>
        <p:txBody>
          <a:bodyPr/>
          <a:lstStyle/>
          <a:p>
            <a:pPr marL="0" lvl="0" indent="0" eaLnBrk="1" hangingPunct="1">
              <a:spcBef>
                <a:spcPct val="0"/>
              </a:spcBef>
              <a:spcAft>
                <a:spcPts val="0"/>
              </a:spcAft>
              <a:buClrTx/>
              <a:buNone/>
            </a:pPr>
            <a:r>
              <a:rPr lang="fa-IR" b="1" kern="1200" dirty="0" smtClean="0">
                <a:solidFill>
                  <a:srgbClr val="0000FF"/>
                </a:solidFill>
                <a:latin typeface="arial"/>
                <a:cs typeface="B Nazanin" pitchFamily="2" charset="-78"/>
              </a:rPr>
              <a:t>در این جهان مردم دو گونه اند : اردکها و شاهین ها .</a:t>
            </a:r>
          </a:p>
          <a:p>
            <a:pPr marL="0" lvl="0" indent="0" eaLnBrk="1" hangingPunct="1">
              <a:spcBef>
                <a:spcPct val="0"/>
              </a:spcBef>
              <a:spcAft>
                <a:spcPts val="0"/>
              </a:spcAft>
              <a:buClrTx/>
              <a:buNone/>
            </a:pPr>
            <a:r>
              <a:rPr lang="fa-IR" b="1" kern="1200" dirty="0" smtClean="0">
                <a:solidFill>
                  <a:srgbClr val="FF0000"/>
                </a:solidFill>
                <a:latin typeface="arial"/>
                <a:cs typeface="B Nazanin" pitchFamily="2" charset="-78"/>
              </a:rPr>
              <a:t>اردکها بسیار قات قات و سرو صدا دارند </a:t>
            </a:r>
          </a:p>
          <a:p>
            <a:pPr marL="0" lvl="0" indent="0" eaLnBrk="1" hangingPunct="1">
              <a:spcBef>
                <a:spcPct val="0"/>
              </a:spcBef>
              <a:spcAft>
                <a:spcPts val="0"/>
              </a:spcAft>
              <a:buClrTx/>
              <a:buNone/>
            </a:pPr>
            <a:r>
              <a:rPr lang="fa-IR" b="1" kern="1200" dirty="0" smtClean="0">
                <a:solidFill>
                  <a:srgbClr val="7030A0"/>
                </a:solidFill>
                <a:latin typeface="arial"/>
                <a:cs typeface="B Nazanin" pitchFamily="2" charset="-78"/>
              </a:rPr>
              <a:t>در حالیکه شاهینها پی کار خود می روند و از بالای سر جمعیت به پرواز در می آیند.   </a:t>
            </a:r>
          </a:p>
          <a:p>
            <a:pPr marL="0" lvl="0" indent="0" eaLnBrk="1" hangingPunct="1">
              <a:spcBef>
                <a:spcPct val="0"/>
              </a:spcBef>
              <a:spcAft>
                <a:spcPts val="0"/>
              </a:spcAft>
              <a:buClrTx/>
              <a:buNone/>
            </a:pPr>
            <a:r>
              <a:rPr lang="fa-IR" b="1" kern="1200" dirty="0" smtClean="0">
                <a:solidFill>
                  <a:srgbClr val="7030A0"/>
                </a:solidFill>
                <a:latin typeface="arial"/>
                <a:cs typeface="B Nazanin" pitchFamily="2" charset="-78"/>
              </a:rPr>
              <a:t>				</a:t>
            </a:r>
          </a:p>
          <a:p>
            <a:pPr marL="0" lvl="0" indent="0" eaLnBrk="1" hangingPunct="1">
              <a:spcBef>
                <a:spcPct val="0"/>
              </a:spcBef>
              <a:spcAft>
                <a:spcPts val="0"/>
              </a:spcAft>
              <a:buClrTx/>
              <a:buNone/>
            </a:pPr>
            <a:r>
              <a:rPr lang="fa-IR" b="1" kern="1200" dirty="0" smtClean="0">
                <a:solidFill>
                  <a:srgbClr val="7030A0"/>
                </a:solidFill>
                <a:latin typeface="arial"/>
                <a:cs typeface="B Nazanin" pitchFamily="2" charset="-78"/>
              </a:rPr>
              <a:t>					وین دایر</a:t>
            </a:r>
            <a:endParaRPr lang="fa-IR" b="1" kern="1200" dirty="0">
              <a:solidFill>
                <a:srgbClr val="7030A0"/>
              </a:solidFill>
              <a:latin typeface="arial"/>
              <a:cs typeface="B Nazanin" pitchFamily="2" charset="-78"/>
            </a:endParaRPr>
          </a:p>
        </p:txBody>
      </p:sp>
    </p:spTree>
    <p:extLst>
      <p:ext uri="{BB962C8B-B14F-4D97-AF65-F5344CB8AC3E}">
        <p14:creationId xmlns:p14="http://schemas.microsoft.com/office/powerpoint/2010/main" val="16309614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p:cTn id="21" dur="1000" fill="hold"/>
                                        <p:tgtEl>
                                          <p:spTgt spid="7">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 calcmode="lin" valueType="num">
                                      <p:cBhvr>
                                        <p:cTn id="28" dur="1000" fill="hold"/>
                                        <p:tgtEl>
                                          <p:spTgt spid="7">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7">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 calcmode="lin" valueType="num">
                                      <p:cBhvr>
                                        <p:cTn id="35" dur="1000" fill="hold"/>
                                        <p:tgtEl>
                                          <p:spTgt spid="7">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7">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 calcmode="lin" valueType="num">
                                      <p:cBhvr>
                                        <p:cTn id="42" dur="1000" fill="hold"/>
                                        <p:tgtEl>
                                          <p:spTgt spid="7">
                                            <p:txEl>
                                              <p:pRg st="4" end="4"/>
                                            </p:txEl>
                                          </p:spTgt>
                                        </p:tgtEl>
                                        <p:attrNameLst>
                                          <p:attrName>ppt_w</p:attrName>
                                        </p:attrNameLst>
                                      </p:cBhvr>
                                      <p:tavLst>
                                        <p:tav tm="0">
                                          <p:val>
                                            <p:strVal val="#ppt_w*0.70"/>
                                          </p:val>
                                        </p:tav>
                                        <p:tav tm="100000">
                                          <p:val>
                                            <p:strVal val="#ppt_w"/>
                                          </p:val>
                                        </p:tav>
                                      </p:tavLst>
                                    </p:anim>
                                    <p:anim calcmode="lin" valueType="num">
                                      <p:cBhvr>
                                        <p:cTn id="43" dur="1000" fill="hold"/>
                                        <p:tgtEl>
                                          <p:spTgt spid="7">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7">
                                            <p:txEl>
                                              <p:pRg st="4" end="4"/>
                                            </p:txEl>
                                          </p:spTgt>
                                        </p:tgtEl>
                                      </p:cBhvr>
                                    </p:animEffect>
                                  </p:childTnLst>
                                </p:cTn>
                              </p:par>
                            </p:childTnLst>
                          </p:cTn>
                        </p:par>
                        <p:par>
                          <p:cTn id="45" fill="hold">
                            <p:stCondLst>
                              <p:cond delay="1000"/>
                            </p:stCondLst>
                            <p:childTnLst>
                              <p:par>
                                <p:cTn id="46" presetID="24" presetClass="entr" presetSubtype="0" fill="hold" nodeType="afterEffect">
                                  <p:stCondLst>
                                    <p:cond delay="0"/>
                                  </p:stCondLst>
                                  <p:childTnLst>
                                    <p:set>
                                      <p:cBhvr>
                                        <p:cTn id="47" dur="1" fill="hold">
                                          <p:stCondLst>
                                            <p:cond delay="0"/>
                                          </p:stCondLst>
                                        </p:cTn>
                                        <p:tgtEl>
                                          <p:spTgt spid="14338"/>
                                        </p:tgtEl>
                                        <p:attrNameLst>
                                          <p:attrName>style.visibility</p:attrName>
                                        </p:attrNameLst>
                                      </p:cBhvr>
                                      <p:to>
                                        <p:strVal val="visible"/>
                                      </p:to>
                                    </p:set>
                                    <p:anim to="" calcmode="lin" valueType="num">
                                      <p:cBhvr>
                                        <p:cTn id="48" dur="1" fill="hold"/>
                                        <p:tgtEl>
                                          <p:spTgt spid="14338"/>
                                        </p:tgtEl>
                                        <p:attrNameLst>
                                          <p:attrName/>
                                        </p:attrNameLst>
                                      </p:cBhvr>
                                    </p:anim>
                                  </p:childTnLst>
                                </p:cTn>
                              </p:par>
                            </p:childTnLst>
                          </p:cTn>
                        </p:par>
                        <p:par>
                          <p:cTn id="49" fill="hold">
                            <p:stCondLst>
                              <p:cond delay="1000"/>
                            </p:stCondLst>
                            <p:childTnLst>
                              <p:par>
                                <p:cTn id="50" presetID="24" presetClass="entr" presetSubtype="0" fill="hold" nodeType="afterEffect">
                                  <p:stCondLst>
                                    <p:cond delay="0"/>
                                  </p:stCondLst>
                                  <p:childTnLst>
                                    <p:set>
                                      <p:cBhvr>
                                        <p:cTn id="51" dur="1" fill="hold">
                                          <p:stCondLst>
                                            <p:cond delay="0"/>
                                          </p:stCondLst>
                                        </p:cTn>
                                        <p:tgtEl>
                                          <p:spTgt spid="14339"/>
                                        </p:tgtEl>
                                        <p:attrNameLst>
                                          <p:attrName>style.visibility</p:attrName>
                                        </p:attrNameLst>
                                      </p:cBhvr>
                                      <p:to>
                                        <p:strVal val="visible"/>
                                      </p:to>
                                    </p:set>
                                    <p:anim to="" calcmode="lin" valueType="num">
                                      <p:cBhvr>
                                        <p:cTn id="52" dur="1" fill="hold"/>
                                        <p:tgtEl>
                                          <p:spTgt spid="14339"/>
                                        </p:tgtEl>
                                        <p:attrNameLst>
                                          <p:attrName/>
                                        </p:attrNameLst>
                                      </p:cBhvr>
                                    </p:anim>
                                  </p:childTnLst>
                                </p:cTn>
                              </p:par>
                            </p:childTnLst>
                          </p:cTn>
                        </p:par>
                        <p:par>
                          <p:cTn id="53" fill="hold">
                            <p:stCondLst>
                              <p:cond delay="1000"/>
                            </p:stCondLst>
                            <p:childTnLst>
                              <p:par>
                                <p:cTn id="54" presetID="24" presetClass="entr" presetSubtype="0" fill="hold" nodeType="afterEffect">
                                  <p:stCondLst>
                                    <p:cond delay="0"/>
                                  </p:stCondLst>
                                  <p:childTnLst>
                                    <p:set>
                                      <p:cBhvr>
                                        <p:cTn id="55" dur="1" fill="hold">
                                          <p:stCondLst>
                                            <p:cond delay="0"/>
                                          </p:stCondLst>
                                        </p:cTn>
                                        <p:tgtEl>
                                          <p:spTgt spid="14340"/>
                                        </p:tgtEl>
                                        <p:attrNameLst>
                                          <p:attrName>style.visibility</p:attrName>
                                        </p:attrNameLst>
                                      </p:cBhvr>
                                      <p:to>
                                        <p:strVal val="visible"/>
                                      </p:to>
                                    </p:set>
                                    <p:anim to="" calcmode="lin" valueType="num">
                                      <p:cBhvr>
                                        <p:cTn id="56" dur="1" fill="hold"/>
                                        <p:tgtEl>
                                          <p:spTgt spid="1434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08D4DD5-F192-485C-A49A-5C76E2CE4FD9}" type="slidenum">
              <a:rPr lang="ar-SA" smtClean="0">
                <a:solidFill>
                  <a:srgbClr val="000000"/>
                </a:solidFill>
              </a:rPr>
              <a:pPr>
                <a:defRPr/>
              </a:pPr>
              <a:t>27</a:t>
            </a:fld>
            <a:endParaRPr lang="en-US" dirty="0">
              <a:solidFill>
                <a:srgbClr val="000000"/>
              </a:solidFill>
            </a:endParaRP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133600"/>
            <a:ext cx="3667125"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86000"/>
            <a:ext cx="3381375"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a:spLocks noChangeArrowheads="1"/>
          </p:cNvSpPr>
          <p:nvPr/>
        </p:nvSpPr>
        <p:spPr bwMode="auto">
          <a:xfrm>
            <a:off x="794658" y="86380"/>
            <a:ext cx="8305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a-IR" sz="2400" dirty="0" smtClean="0">
                <a:solidFill>
                  <a:schemeClr val="bg1"/>
                </a:solidFill>
                <a:latin typeface="+mj-lt"/>
                <a:ea typeface="+mj-ea"/>
                <a:cs typeface="B Titr" pitchFamily="2" charset="-78"/>
              </a:rPr>
              <a:t>گلف یعنی بازی زندگی .</a:t>
            </a:r>
          </a:p>
        </p:txBody>
      </p:sp>
      <p:sp>
        <p:nvSpPr>
          <p:cNvPr id="6" name="Content Placeholder 7"/>
          <p:cNvSpPr>
            <a:spLocks noGrp="1"/>
          </p:cNvSpPr>
          <p:nvPr>
            <p:ph idx="1"/>
          </p:nvPr>
        </p:nvSpPr>
        <p:spPr>
          <a:xfrm>
            <a:off x="533400" y="1066800"/>
            <a:ext cx="7924800" cy="933440"/>
          </a:xfrm>
        </p:spPr>
        <p:txBody>
          <a:bodyPr/>
          <a:lstStyle/>
          <a:p>
            <a:pPr marL="0" lvl="0" indent="0" eaLnBrk="1" hangingPunct="1">
              <a:spcBef>
                <a:spcPct val="0"/>
              </a:spcBef>
              <a:spcAft>
                <a:spcPts val="0"/>
              </a:spcAft>
              <a:buClrTx/>
              <a:buNone/>
            </a:pPr>
            <a:r>
              <a:rPr lang="fa-IR" b="1" kern="1200" dirty="0" smtClean="0">
                <a:solidFill>
                  <a:srgbClr val="0000FF"/>
                </a:solidFill>
                <a:latin typeface="arial"/>
                <a:cs typeface="B Nazanin" pitchFamily="2" charset="-78"/>
              </a:rPr>
              <a:t>در بیشتر بازیها واکنش در برابر دیگران است ، ولی در گلف انسان در برابر کار خودش واکنش نشان می دهد.</a:t>
            </a:r>
          </a:p>
          <a:p>
            <a:pPr marL="0" lvl="0" indent="0" eaLnBrk="1" hangingPunct="1">
              <a:spcBef>
                <a:spcPct val="0"/>
              </a:spcBef>
              <a:spcAft>
                <a:spcPts val="0"/>
              </a:spcAft>
              <a:buClrTx/>
              <a:buNone/>
            </a:pPr>
            <a:endParaRPr lang="fa-IR" b="1" kern="1200" dirty="0">
              <a:solidFill>
                <a:srgbClr val="7030A0"/>
              </a:solidFill>
              <a:latin typeface="arial"/>
              <a:cs typeface="B Nazanin" pitchFamily="2" charset="-78"/>
            </a:endParaRPr>
          </a:p>
        </p:txBody>
      </p:sp>
    </p:spTree>
    <p:extLst>
      <p:ext uri="{BB962C8B-B14F-4D97-AF65-F5344CB8AC3E}">
        <p14:creationId xmlns:p14="http://schemas.microsoft.com/office/powerpoint/2010/main" val="42783607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0" end="0"/>
                                            </p:txEl>
                                          </p:spTgt>
                                        </p:tgtEl>
                                      </p:cBhvr>
                                    </p:animEffect>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5363"/>
                                        </p:tgtEl>
                                        <p:attrNameLst>
                                          <p:attrName>style.visibility</p:attrName>
                                        </p:attrNameLst>
                                      </p:cBhvr>
                                      <p:to>
                                        <p:strVal val="visible"/>
                                      </p:to>
                                    </p:set>
                                    <p:animEffect transition="in" filter="fade">
                                      <p:cBhvr>
                                        <p:cTn id="20" dur="1000"/>
                                        <p:tgtEl>
                                          <p:spTgt spid="15363"/>
                                        </p:tgtEl>
                                      </p:cBhvr>
                                    </p:animEffect>
                                    <p:anim calcmode="lin" valueType="num">
                                      <p:cBhvr>
                                        <p:cTn id="21" dur="1000" fill="hold"/>
                                        <p:tgtEl>
                                          <p:spTgt spid="15363"/>
                                        </p:tgtEl>
                                        <p:attrNameLst>
                                          <p:attrName>ppt_x</p:attrName>
                                        </p:attrNameLst>
                                      </p:cBhvr>
                                      <p:tavLst>
                                        <p:tav tm="0">
                                          <p:val>
                                            <p:strVal val="#ppt_x"/>
                                          </p:val>
                                        </p:tav>
                                        <p:tav tm="100000">
                                          <p:val>
                                            <p:strVal val="#ppt_x"/>
                                          </p:val>
                                        </p:tav>
                                      </p:tavLst>
                                    </p:anim>
                                    <p:anim calcmode="lin" valueType="num">
                                      <p:cBhvr>
                                        <p:cTn id="22" dur="900" decel="100000" fill="hold"/>
                                        <p:tgtEl>
                                          <p:spTgt spid="15363"/>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5363"/>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37" presetClass="entr" presetSubtype="0" fill="hold" nodeType="afterEffect">
                                  <p:stCondLst>
                                    <p:cond delay="0"/>
                                  </p:stCondLst>
                                  <p:childTnLst>
                                    <p:set>
                                      <p:cBhvr>
                                        <p:cTn id="26" dur="1" fill="hold">
                                          <p:stCondLst>
                                            <p:cond delay="0"/>
                                          </p:stCondLst>
                                        </p:cTn>
                                        <p:tgtEl>
                                          <p:spTgt spid="15365"/>
                                        </p:tgtEl>
                                        <p:attrNameLst>
                                          <p:attrName>style.visibility</p:attrName>
                                        </p:attrNameLst>
                                      </p:cBhvr>
                                      <p:to>
                                        <p:strVal val="visible"/>
                                      </p:to>
                                    </p:set>
                                    <p:animEffect transition="in" filter="fade">
                                      <p:cBhvr>
                                        <p:cTn id="27" dur="1000"/>
                                        <p:tgtEl>
                                          <p:spTgt spid="15365"/>
                                        </p:tgtEl>
                                      </p:cBhvr>
                                    </p:animEffect>
                                    <p:anim calcmode="lin" valueType="num">
                                      <p:cBhvr>
                                        <p:cTn id="28" dur="1000" fill="hold"/>
                                        <p:tgtEl>
                                          <p:spTgt spid="15365"/>
                                        </p:tgtEl>
                                        <p:attrNameLst>
                                          <p:attrName>ppt_x</p:attrName>
                                        </p:attrNameLst>
                                      </p:cBhvr>
                                      <p:tavLst>
                                        <p:tav tm="0">
                                          <p:val>
                                            <p:strVal val="#ppt_x"/>
                                          </p:val>
                                        </p:tav>
                                        <p:tav tm="100000">
                                          <p:val>
                                            <p:strVal val="#ppt_x"/>
                                          </p:val>
                                        </p:tav>
                                      </p:tavLst>
                                    </p:anim>
                                    <p:anim calcmode="lin" valueType="num">
                                      <p:cBhvr>
                                        <p:cTn id="29" dur="900" decel="100000" fill="hold"/>
                                        <p:tgtEl>
                                          <p:spTgt spid="1536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53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26" y="2143116"/>
            <a:ext cx="28194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2731" y="785794"/>
            <a:ext cx="6151269" cy="5072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a:spLocks noChangeArrowheads="1"/>
          </p:cNvSpPr>
          <p:nvPr/>
        </p:nvSpPr>
        <p:spPr bwMode="auto">
          <a:xfrm>
            <a:off x="794658" y="86380"/>
            <a:ext cx="8305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a-IR" sz="2400" dirty="0" smtClean="0">
                <a:solidFill>
                  <a:schemeClr val="bg1"/>
                </a:solidFill>
                <a:latin typeface="+mj-lt"/>
                <a:ea typeface="+mj-ea"/>
                <a:cs typeface="B Titr" pitchFamily="2" charset="-78"/>
              </a:rPr>
              <a:t>هدف محدود به پیروزی نیست ، بسی فراتر از آن است </a:t>
            </a:r>
            <a:r>
              <a:rPr lang="fa-IR" sz="2400" dirty="0" smtClean="0">
                <a:cs typeface="B Nazanin" pitchFamily="2" charset="-78"/>
              </a:rPr>
              <a:t>.</a:t>
            </a:r>
            <a:endParaRPr lang="fa-IR" sz="2400" dirty="0">
              <a:cs typeface="B Nazanin" pitchFamily="2" charset="-78"/>
            </a:endParaRPr>
          </a:p>
        </p:txBody>
      </p:sp>
      <p:sp>
        <p:nvSpPr>
          <p:cNvPr id="5" name="Slide Number Placeholder 3"/>
          <p:cNvSpPr>
            <a:spLocks noGrp="1"/>
          </p:cNvSpPr>
          <p:nvPr>
            <p:ph type="sldNum" sz="quarter" idx="10"/>
          </p:nvPr>
        </p:nvSpPr>
        <p:spPr>
          <a:xfrm>
            <a:off x="457200" y="6245225"/>
            <a:ext cx="2133600" cy="476250"/>
          </a:xfrm>
        </p:spPr>
        <p:txBody>
          <a:bodyPr/>
          <a:lstStyle/>
          <a:p>
            <a:pPr>
              <a:defRPr/>
            </a:pPr>
            <a:fld id="{108D4DD5-F192-485C-A49A-5C76E2CE4FD9}" type="slidenum">
              <a:rPr lang="ar-SA" smtClean="0">
                <a:solidFill>
                  <a:srgbClr val="000000"/>
                </a:solidFill>
              </a:rPr>
              <a:pPr>
                <a:defRPr/>
              </a:pPr>
              <a:t>28</a:t>
            </a:fld>
            <a:endParaRPr lang="en-US" dirty="0">
              <a:solidFill>
                <a:srgbClr val="000000"/>
              </a:solidFill>
            </a:endParaRPr>
          </a:p>
        </p:txBody>
      </p:sp>
    </p:spTree>
    <p:extLst>
      <p:ext uri="{BB962C8B-B14F-4D97-AF65-F5344CB8AC3E}">
        <p14:creationId xmlns:p14="http://schemas.microsoft.com/office/powerpoint/2010/main" val="9077136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4" presetClass="entr" presetSubtype="0" accel="100000" fill="hold" nodeType="afterEffect">
                                  <p:stCondLst>
                                    <p:cond delay="0"/>
                                  </p:stCondLst>
                                  <p:childTnLst>
                                    <p:set>
                                      <p:cBhvr>
                                        <p:cTn id="12" dur="1" fill="hold">
                                          <p:stCondLst>
                                            <p:cond delay="0"/>
                                          </p:stCondLst>
                                        </p:cTn>
                                        <p:tgtEl>
                                          <p:spTgt spid="16386"/>
                                        </p:tgtEl>
                                        <p:attrNameLst>
                                          <p:attrName>style.visibility</p:attrName>
                                        </p:attrNameLst>
                                      </p:cBhvr>
                                      <p:to>
                                        <p:strVal val="visible"/>
                                      </p:to>
                                    </p:set>
                                    <p:anim calcmode="lin" valueType="num">
                                      <p:cBhvr>
                                        <p:cTn id="13" dur="500" fill="hold"/>
                                        <p:tgtEl>
                                          <p:spTgt spid="16386"/>
                                        </p:tgtEl>
                                        <p:attrNameLst>
                                          <p:attrName>ppt_w</p:attrName>
                                        </p:attrNameLst>
                                      </p:cBhvr>
                                      <p:tavLst>
                                        <p:tav tm="0">
                                          <p:val>
                                            <p:strVal val="#ppt_w*0.05"/>
                                          </p:val>
                                        </p:tav>
                                        <p:tav tm="100000">
                                          <p:val>
                                            <p:strVal val="#ppt_w"/>
                                          </p:val>
                                        </p:tav>
                                      </p:tavLst>
                                    </p:anim>
                                    <p:anim calcmode="lin" valueType="num">
                                      <p:cBhvr>
                                        <p:cTn id="14" dur="500" fill="hold"/>
                                        <p:tgtEl>
                                          <p:spTgt spid="16386"/>
                                        </p:tgtEl>
                                        <p:attrNameLst>
                                          <p:attrName>ppt_h</p:attrName>
                                        </p:attrNameLst>
                                      </p:cBhvr>
                                      <p:tavLst>
                                        <p:tav tm="0">
                                          <p:val>
                                            <p:strVal val="#ppt_h"/>
                                          </p:val>
                                        </p:tav>
                                        <p:tav tm="100000">
                                          <p:val>
                                            <p:strVal val="#ppt_h"/>
                                          </p:val>
                                        </p:tav>
                                      </p:tavLst>
                                    </p:anim>
                                    <p:anim calcmode="lin" valueType="num">
                                      <p:cBhvr>
                                        <p:cTn id="15" dur="500" fill="hold"/>
                                        <p:tgtEl>
                                          <p:spTgt spid="16386"/>
                                        </p:tgtEl>
                                        <p:attrNameLst>
                                          <p:attrName>ppt_x</p:attrName>
                                        </p:attrNameLst>
                                      </p:cBhvr>
                                      <p:tavLst>
                                        <p:tav tm="0">
                                          <p:val>
                                            <p:strVal val="#ppt_x-.2"/>
                                          </p:val>
                                        </p:tav>
                                        <p:tav tm="100000">
                                          <p:val>
                                            <p:strVal val="#ppt_x"/>
                                          </p:val>
                                        </p:tav>
                                      </p:tavLst>
                                    </p:anim>
                                    <p:anim calcmode="lin" valueType="num">
                                      <p:cBhvr>
                                        <p:cTn id="16" dur="500" fill="hold"/>
                                        <p:tgtEl>
                                          <p:spTgt spid="16386"/>
                                        </p:tgtEl>
                                        <p:attrNameLst>
                                          <p:attrName>ppt_y</p:attrName>
                                        </p:attrNameLst>
                                      </p:cBhvr>
                                      <p:tavLst>
                                        <p:tav tm="0">
                                          <p:val>
                                            <p:strVal val="#ppt_y"/>
                                          </p:val>
                                        </p:tav>
                                        <p:tav tm="100000">
                                          <p:val>
                                            <p:strVal val="#ppt_y"/>
                                          </p:val>
                                        </p:tav>
                                      </p:tavLst>
                                    </p:anim>
                                    <p:animEffect transition="in" filter="fade">
                                      <p:cBhvr>
                                        <p:cTn id="17" dur="500"/>
                                        <p:tgtEl>
                                          <p:spTgt spid="16386"/>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nodeType="clickEffect">
                                  <p:stCondLst>
                                    <p:cond delay="0"/>
                                  </p:stCondLst>
                                  <p:childTnLst>
                                    <p:set>
                                      <p:cBhvr>
                                        <p:cTn id="21" dur="1" fill="hold">
                                          <p:stCondLst>
                                            <p:cond delay="0"/>
                                          </p:stCondLst>
                                        </p:cTn>
                                        <p:tgtEl>
                                          <p:spTgt spid="16387"/>
                                        </p:tgtEl>
                                        <p:attrNameLst>
                                          <p:attrName>style.visibility</p:attrName>
                                        </p:attrNameLst>
                                      </p:cBhvr>
                                      <p:to>
                                        <p:strVal val="visible"/>
                                      </p:to>
                                    </p:set>
                                    <p:animScale>
                                      <p:cBhvr>
                                        <p:cTn id="22" dur="1000" decel="50000" fill="hold">
                                          <p:stCondLst>
                                            <p:cond delay="0"/>
                                          </p:stCondLst>
                                        </p:cTn>
                                        <p:tgtEl>
                                          <p:spTgt spid="1638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6387"/>
                                        </p:tgtEl>
                                        <p:attrNameLst>
                                          <p:attrName>ppt_x</p:attrName>
                                          <p:attrName>ppt_y</p:attrName>
                                        </p:attrNameLst>
                                      </p:cBhvr>
                                    </p:animMotion>
                                    <p:animEffect transition="in" filter="fade">
                                      <p:cBhvr>
                                        <p:cTn id="24" dur="10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82" y="928670"/>
            <a:ext cx="8835143" cy="5572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a:spLocks noChangeArrowheads="1"/>
          </p:cNvSpPr>
          <p:nvPr/>
        </p:nvSpPr>
        <p:spPr bwMode="auto">
          <a:xfrm>
            <a:off x="794658" y="86380"/>
            <a:ext cx="8305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1"/>
            <a:r>
              <a:rPr lang="fa-IR" sz="2400" dirty="0" smtClean="0">
                <a:solidFill>
                  <a:schemeClr val="bg1"/>
                </a:solidFill>
                <a:latin typeface="+mj-lt"/>
                <a:ea typeface="+mj-ea"/>
                <a:cs typeface="B Titr" pitchFamily="2" charset="-78"/>
              </a:rPr>
              <a:t>رهبری فرمان بر مردم نیست ، کار با مردم است .</a:t>
            </a:r>
          </a:p>
        </p:txBody>
      </p:sp>
      <p:sp>
        <p:nvSpPr>
          <p:cNvPr id="4" name="Slide Number Placeholder 3"/>
          <p:cNvSpPr>
            <a:spLocks noGrp="1"/>
          </p:cNvSpPr>
          <p:nvPr>
            <p:ph type="sldNum" sz="quarter" idx="10"/>
          </p:nvPr>
        </p:nvSpPr>
        <p:spPr>
          <a:xfrm>
            <a:off x="457200" y="6453212"/>
            <a:ext cx="2133600" cy="476250"/>
          </a:xfrm>
        </p:spPr>
        <p:txBody>
          <a:bodyPr/>
          <a:lstStyle/>
          <a:p>
            <a:pPr>
              <a:defRPr/>
            </a:pPr>
            <a:fld id="{108D4DD5-F192-485C-A49A-5C76E2CE4FD9}" type="slidenum">
              <a:rPr lang="ar-SA" smtClean="0">
                <a:solidFill>
                  <a:srgbClr val="000000"/>
                </a:solidFill>
              </a:rPr>
              <a:pPr>
                <a:defRPr/>
              </a:pPr>
              <a:t>29</a:t>
            </a:fld>
            <a:endParaRPr lang="en-US" dirty="0">
              <a:solidFill>
                <a:srgbClr val="000000"/>
              </a:solidFill>
            </a:endParaRPr>
          </a:p>
        </p:txBody>
      </p:sp>
    </p:spTree>
    <p:extLst>
      <p:ext uri="{BB962C8B-B14F-4D97-AF65-F5344CB8AC3E}">
        <p14:creationId xmlns:p14="http://schemas.microsoft.com/office/powerpoint/2010/main" val="14340411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8"/>
          <p:cNvSpPr>
            <a:spLocks noGrp="1" noChangeArrowheads="1"/>
          </p:cNvSpPr>
          <p:nvPr>
            <p:ph type="sldNum" sz="quarter" idx="10"/>
          </p:nvPr>
        </p:nvSpPr>
        <p:spPr>
          <a:noFill/>
        </p:spPr>
        <p:txBody>
          <a:bodyPr/>
          <a:lstStyle/>
          <a:p>
            <a:fld id="{9BF108E3-AB13-41E3-A160-6BB5737D4825}" type="slidenum">
              <a:rPr lang="ar-SA" smtClean="0"/>
              <a:pPr/>
              <a:t>3</a:t>
            </a:fld>
            <a:endParaRPr lang="en-US" dirty="0" smtClean="0"/>
          </a:p>
        </p:txBody>
      </p:sp>
      <p:pic>
        <p:nvPicPr>
          <p:cNvPr id="10" name="Picture 2" descr="C:\Users\andersonl\Desktop\Florist Background\title bar.pn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flipH="1">
            <a:off x="-1" y="-72570"/>
            <a:ext cx="9144000" cy="815347"/>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2133600" y="0"/>
            <a:ext cx="4876800" cy="703582"/>
          </a:xfrm>
        </p:spPr>
        <p:txBody>
          <a:bodyPr>
            <a:noAutofit/>
          </a:bodyPr>
          <a:lstStyle/>
          <a:p>
            <a:pPr algn="ctr"/>
            <a:r>
              <a:rPr lang="fa-IR" sz="3200" dirty="0" smtClean="0">
                <a:solidFill>
                  <a:srgbClr val="FFFF00"/>
                </a:solidFill>
                <a:cs typeface="B Titr" pitchFamily="2" charset="-78"/>
              </a:rPr>
              <a:t>مدیریت بر قلبها</a:t>
            </a:r>
            <a:endParaRPr lang="en-GB" sz="3200" dirty="0">
              <a:solidFill>
                <a:srgbClr val="FFFF00"/>
              </a:solidFill>
              <a:cs typeface="B Titr" pitchFamily="2" charset="-78"/>
            </a:endParaRPr>
          </a:p>
        </p:txBody>
      </p:sp>
      <p:sp>
        <p:nvSpPr>
          <p:cNvPr id="12" name="Rectangle 11"/>
          <p:cNvSpPr/>
          <p:nvPr/>
        </p:nvSpPr>
        <p:spPr>
          <a:xfrm>
            <a:off x="142892" y="928670"/>
            <a:ext cx="8786826" cy="3416320"/>
          </a:xfrm>
          <a:prstGeom prst="rect">
            <a:avLst/>
          </a:prstGeom>
        </p:spPr>
        <p:txBody>
          <a:bodyPr wrap="square">
            <a:spAutoFit/>
          </a:bodyPr>
          <a:lstStyle/>
          <a:p>
            <a:pPr algn="just" rtl="1">
              <a:tabLst>
                <a:tab pos="7527925" algn="l"/>
              </a:tabLst>
            </a:pPr>
            <a:r>
              <a:rPr lang="fa-IR" sz="3600" dirty="0" smtClean="0">
                <a:cs typeface="B Nazanin" pitchFamily="2" charset="-78"/>
              </a:rPr>
              <a:t>کتاب </a:t>
            </a:r>
            <a:r>
              <a:rPr lang="fa-IR" sz="3600" b="1" dirty="0" smtClean="0">
                <a:solidFill>
                  <a:srgbClr val="FF0000"/>
                </a:solidFill>
                <a:cs typeface="B Nazanin" pitchFamily="2" charset="-78"/>
              </a:rPr>
              <a:t>مدیریت بر قلبها </a:t>
            </a:r>
            <a:r>
              <a:rPr lang="fa-IR" sz="3600" dirty="0" smtClean="0">
                <a:cs typeface="B Nazanin" pitchFamily="2" charset="-78"/>
              </a:rPr>
              <a:t>از آخرین کتابهای </a:t>
            </a:r>
            <a:r>
              <a:rPr lang="fa-IR" sz="3600" b="1" dirty="0" smtClean="0">
                <a:solidFill>
                  <a:schemeClr val="accent6">
                    <a:lumMod val="75000"/>
                  </a:schemeClr>
                </a:solidFill>
                <a:cs typeface="B Nazanin" pitchFamily="2" charset="-78"/>
              </a:rPr>
              <a:t>کن بلاچارد </a:t>
            </a:r>
            <a:r>
              <a:rPr lang="fa-IR" sz="3600" dirty="0" smtClean="0">
                <a:cs typeface="B Nazanin" pitchFamily="2" charset="-78"/>
              </a:rPr>
              <a:t>یکی از صاحبنظران بزرگ مدیریت است .</a:t>
            </a:r>
          </a:p>
          <a:p>
            <a:pPr algn="just" rtl="1"/>
            <a:r>
              <a:rPr lang="fa-IR" sz="3600" dirty="0" smtClean="0">
                <a:cs typeface="B Nazanin" pitchFamily="2" charset="-78"/>
              </a:rPr>
              <a:t>کن بلاچارد نویسنده کتابهائی از قبیل:</a:t>
            </a:r>
          </a:p>
          <a:p>
            <a:pPr algn="just" rtl="1"/>
            <a:r>
              <a:rPr lang="fa-IR" sz="2800" b="1" dirty="0" smtClean="0">
                <a:solidFill>
                  <a:srgbClr val="0000CC"/>
                </a:solidFill>
                <a:cs typeface="B Mitra" pitchFamily="2" charset="-78"/>
              </a:rPr>
              <a:t>مدیریت یک دقیقه ای </a:t>
            </a:r>
            <a:r>
              <a:rPr lang="fa-IR" sz="3600" dirty="0" smtClean="0">
                <a:solidFill>
                  <a:srgbClr val="0000CC"/>
                </a:solidFill>
                <a:cs typeface="B Nazanin" pitchFamily="2" charset="-78"/>
              </a:rPr>
              <a:t>، </a:t>
            </a:r>
          </a:p>
          <a:p>
            <a:pPr algn="just" rtl="1"/>
            <a:r>
              <a:rPr lang="fa-IR" sz="3600" b="1" dirty="0" smtClean="0">
                <a:solidFill>
                  <a:srgbClr val="336600"/>
                </a:solidFill>
                <a:cs typeface="B Nazanin" pitchFamily="2" charset="-78"/>
              </a:rPr>
              <a:t>		</a:t>
            </a:r>
            <a:r>
              <a:rPr lang="fa-IR" sz="2800" b="1" dirty="0" smtClean="0">
                <a:solidFill>
                  <a:srgbClr val="336600"/>
                </a:solidFill>
                <a:cs typeface="B Mitra" pitchFamily="2" charset="-78"/>
              </a:rPr>
              <a:t>سه کلید توان افزائی </a:t>
            </a:r>
          </a:p>
          <a:p>
            <a:pPr algn="just" rtl="1"/>
            <a:r>
              <a:rPr lang="fa-IR" sz="3600" dirty="0" smtClean="0">
                <a:cs typeface="B Nazanin" pitchFamily="2" charset="-78"/>
              </a:rPr>
              <a:t>			</a:t>
            </a:r>
            <a:r>
              <a:rPr lang="fa-IR" sz="3600" dirty="0" smtClean="0">
                <a:solidFill>
                  <a:srgbClr val="C00000"/>
                </a:solidFill>
                <a:cs typeface="B Nazanin" pitchFamily="2" charset="-78"/>
              </a:rPr>
              <a:t>و </a:t>
            </a:r>
            <a:r>
              <a:rPr lang="fa-IR" sz="2800" b="1" dirty="0" smtClean="0">
                <a:solidFill>
                  <a:srgbClr val="C00000"/>
                </a:solidFill>
                <a:cs typeface="B Mitra" pitchFamily="2" charset="-78"/>
              </a:rPr>
              <a:t>مدیریت از راه ارزشهاست </a:t>
            </a:r>
            <a:endParaRPr lang="fa-IR" sz="2800" b="1" dirty="0">
              <a:solidFill>
                <a:srgbClr val="C00000"/>
              </a:solidFill>
              <a:cs typeface="B Mitra" pitchFamily="2" charset="-78"/>
            </a:endParaRPr>
          </a:p>
        </p:txBody>
      </p:sp>
      <p:pic>
        <p:nvPicPr>
          <p:cNvPr id="13" name="Picture 2" descr="D:\Blanchard_Ken.jpg"/>
          <p:cNvPicPr>
            <a:picLocks noChangeAspect="1" noChangeArrowheads="1"/>
          </p:cNvPicPr>
          <p:nvPr/>
        </p:nvPicPr>
        <p:blipFill>
          <a:blip r:embed="rId4" cstate="email"/>
          <a:srcRect/>
          <a:stretch>
            <a:fillRect/>
          </a:stretch>
        </p:blipFill>
        <p:spPr bwMode="auto">
          <a:xfrm>
            <a:off x="381000" y="1524000"/>
            <a:ext cx="1905000" cy="2247900"/>
          </a:xfrm>
          <a:prstGeom prst="rect">
            <a:avLst/>
          </a:prstGeom>
          <a:noFill/>
        </p:spPr>
      </p:pic>
      <p:sp>
        <p:nvSpPr>
          <p:cNvPr id="15" name="Rectangle 14"/>
          <p:cNvSpPr/>
          <p:nvPr/>
        </p:nvSpPr>
        <p:spPr>
          <a:xfrm>
            <a:off x="178587" y="4876800"/>
            <a:ext cx="8786826" cy="1754326"/>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just" rtl="1">
              <a:tabLst>
                <a:tab pos="7527925" algn="l"/>
              </a:tabLst>
            </a:pPr>
            <a:r>
              <a:rPr lang="fa-IR" sz="3600" dirty="0" smtClean="0">
                <a:cs typeface="B Nazanin" pitchFamily="2" charset="-78"/>
              </a:rPr>
              <a:t>این کتاب در غرب به عنوان </a:t>
            </a:r>
            <a:r>
              <a:rPr lang="fa-IR" sz="3600" b="1" dirty="0" smtClean="0">
                <a:solidFill>
                  <a:srgbClr val="FFFF00"/>
                </a:solidFill>
                <a:cs typeface="B Nazanin" pitchFamily="2" charset="-78"/>
              </a:rPr>
              <a:t>انجیل مدیران </a:t>
            </a:r>
            <a:r>
              <a:rPr lang="fa-IR" sz="3600" dirty="0" smtClean="0">
                <a:cs typeface="B Nazanin" pitchFamily="2" charset="-78"/>
              </a:rPr>
              <a:t>شهرت یافته است ، کتابی نه برای یکبار خواندن ، بلکه کتاب الهام بخش که آن را بارها و بارها خوانده اند .</a:t>
            </a:r>
            <a:endParaRPr lang="fa-IR" sz="2800" b="1" dirty="0">
              <a:solidFill>
                <a:srgbClr val="002060"/>
              </a:solidFill>
              <a:cs typeface="B Mitra" pitchFamily="2" charset="-78"/>
            </a:endParaRPr>
          </a:p>
        </p:txBody>
      </p:sp>
    </p:spTree>
    <p:extLst>
      <p:ext uri="{BB962C8B-B14F-4D97-AF65-F5344CB8AC3E}">
        <p14:creationId xmlns:p14="http://schemas.microsoft.com/office/powerpoint/2010/main" val="1979377534"/>
      </p:ext>
    </p:extLst>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checkerboard(across)">
                                      <p:cBhvr>
                                        <p:cTn id="16" dur="500"/>
                                        <p:tgtEl>
                                          <p:spTgt spid="12">
                                            <p:txEl>
                                              <p:pRg st="0" end="0"/>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checkerboard(across)">
                                      <p:cBhvr>
                                        <p:cTn id="19" dur="500"/>
                                        <p:tgtEl>
                                          <p:spTgt spid="12">
                                            <p:txEl>
                                              <p:pRg st="1" end="1"/>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checkerboard(across)">
                                      <p:cBhvr>
                                        <p:cTn id="22" dur="500"/>
                                        <p:tgtEl>
                                          <p:spTgt spid="12">
                                            <p:txEl>
                                              <p:pRg st="2" end="2"/>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Effect transition="in" filter="checkerboard(across)">
                                      <p:cBhvr>
                                        <p:cTn id="25" dur="500"/>
                                        <p:tgtEl>
                                          <p:spTgt spid="12">
                                            <p:txEl>
                                              <p:pRg st="3" end="3"/>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animEffect transition="in" filter="checkerboard(across)">
                                      <p:cBhvr>
                                        <p:cTn id="28" dur="500"/>
                                        <p:tgtEl>
                                          <p:spTgt spid="12">
                                            <p:txEl>
                                              <p:pRg st="4" end="4"/>
                                            </p:txEl>
                                          </p:spTgt>
                                        </p:tgtEl>
                                      </p:cBhvr>
                                    </p:animEffect>
                                  </p:childTnLst>
                                </p:cTn>
                              </p:par>
                            </p:childTnLst>
                          </p:cTn>
                        </p:par>
                        <p:par>
                          <p:cTn id="29" fill="hold">
                            <p:stCondLst>
                              <p:cond delay="500"/>
                            </p:stCondLst>
                            <p:childTnLst>
                              <p:par>
                                <p:cTn id="30" presetID="52"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Scale>
                                      <p:cBhvr>
                                        <p:cTn id="32"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3"/>
                                        </p:tgtEl>
                                        <p:attrNameLst>
                                          <p:attrName>ppt_x</p:attrName>
                                          <p:attrName>ppt_y</p:attrName>
                                        </p:attrNameLst>
                                      </p:cBhvr>
                                    </p:animMotion>
                                    <p:animEffect transition="in" filter="fade">
                                      <p:cBhvr>
                                        <p:cTn id="34" dur="1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anim calcmode="lin" valueType="num">
                                      <p:cBhvr>
                                        <p:cTn id="41"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66800"/>
            <a:ext cx="7924800" cy="2147886"/>
          </a:xfrm>
        </p:spPr>
        <p:txBody>
          <a:bodyPr/>
          <a:lstStyle/>
          <a:p>
            <a:r>
              <a:rPr lang="fa-IR" sz="2800" b="1" dirty="0">
                <a:cs typeface="B Nazanin" pitchFamily="2" charset="-78"/>
              </a:rPr>
              <a:t>خداوندا ... مرا به بزرگی چیزهایی که داده ای آگاه و راضی کن!</a:t>
            </a:r>
            <a:br>
              <a:rPr lang="fa-IR" sz="2800" b="1" dirty="0">
                <a:cs typeface="B Nazanin" pitchFamily="2" charset="-78"/>
              </a:rPr>
            </a:br>
            <a:r>
              <a:rPr lang="fa-IR" sz="2800" b="1" dirty="0">
                <a:cs typeface="B Nazanin" pitchFamily="2" charset="-78"/>
              </a:rPr>
              <a:t/>
            </a:r>
            <a:br>
              <a:rPr lang="fa-IR" sz="2800" b="1" dirty="0">
                <a:cs typeface="B Nazanin" pitchFamily="2" charset="-78"/>
              </a:rPr>
            </a:br>
            <a:r>
              <a:rPr lang="fa-IR" sz="2800" b="1" dirty="0">
                <a:cs typeface="B Nazanin" pitchFamily="2" charset="-78"/>
              </a:rPr>
              <a:t>تا کوچکی چیزهایی که ندارم آرامشم را برهم نریزد ...</a:t>
            </a:r>
          </a:p>
          <a:p>
            <a:pPr algn="l"/>
            <a:r>
              <a:rPr lang="fa-IR" dirty="0">
                <a:cs typeface="B Nazanin" pitchFamily="2" charset="-78"/>
              </a:rPr>
              <a:t>دکتر شریعتی</a:t>
            </a:r>
          </a:p>
          <a:p>
            <a:endParaRPr lang="fa-IR" dirty="0"/>
          </a:p>
        </p:txBody>
      </p:sp>
      <p:sp>
        <p:nvSpPr>
          <p:cNvPr id="4" name="Slide Number Placeholder 3"/>
          <p:cNvSpPr>
            <a:spLocks noGrp="1"/>
          </p:cNvSpPr>
          <p:nvPr>
            <p:ph type="sldNum" sz="quarter" idx="10"/>
          </p:nvPr>
        </p:nvSpPr>
        <p:spPr/>
        <p:txBody>
          <a:bodyPr/>
          <a:lstStyle/>
          <a:p>
            <a:pPr>
              <a:defRPr/>
            </a:pPr>
            <a:fld id="{108D4DD5-F192-485C-A49A-5C76E2CE4FD9}" type="slidenum">
              <a:rPr lang="ar-SA" smtClean="0">
                <a:solidFill>
                  <a:srgbClr val="000000"/>
                </a:solidFill>
              </a:rPr>
              <a:pPr>
                <a:defRPr/>
              </a:pPr>
              <a:t>30</a:t>
            </a:fld>
            <a:endParaRPr lang="en-US" dirty="0">
              <a:solidFill>
                <a:srgbClr val="00000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0" y="2743200"/>
            <a:ext cx="43815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59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Scale>
                                      <p:cBhvr>
                                        <p:cTn id="13"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xEl>
                                              <p:pRg st="1" end="1"/>
                                            </p:txEl>
                                          </p:spTgt>
                                        </p:tgtEl>
                                        <p:attrNameLst>
                                          <p:attrName>ppt_x</p:attrName>
                                          <p:attrName>ppt_y</p:attrName>
                                        </p:attrNameLst>
                                      </p:cBhvr>
                                    </p:animMotion>
                                    <p:animEffect transition="in" filter="fade">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to="" calcmode="lin" valueType="num">
                                      <p:cBhvr>
                                        <p:cTn id="20"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857232"/>
            <a:ext cx="9144000" cy="388414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fa-IR" sz="2200" dirty="0" smtClean="0">
                <a:cs typeface="B Nazanin" pitchFamily="2" charset="-78"/>
              </a:rPr>
              <a:t>روزی </a:t>
            </a:r>
            <a:r>
              <a:rPr lang="fa-IR" sz="2200" dirty="0">
                <a:cs typeface="B Nazanin" pitchFamily="2" charset="-78"/>
              </a:rPr>
              <a:t>مردی ثروتمند در اتومبیل جدید و گران قیمت خود با سرعت فراوان از خیابان کم رفت و آمدی می‌گذشت. ناگهان از بین دو اتومبیل پارک شده در کنار خیابان یک پسر بچه پاره آجری به سمت او پرتاب کرد. پاره آجر به اتومبیل او برخورد کرد. مرد پایش را روی ترمز گذاشت و سریع پیاده شد و دید که اتومبیلش صدمه زیادی دیده است. به طرف پسرک رفت و او را سرزنش کرد. پسرک گریان، با تلاش فراوان بالاخره توانست توجه مرد را به سمت پیاده رو، جایی که برادر فلجش از روی صندلی چرخدار به زمین افتاده بود جلب کند. </a:t>
            </a:r>
            <a:br>
              <a:rPr lang="fa-IR" sz="2200" dirty="0">
                <a:cs typeface="B Nazanin" pitchFamily="2" charset="-78"/>
              </a:rPr>
            </a:br>
            <a:r>
              <a:rPr lang="fa-IR" sz="2200" dirty="0">
                <a:cs typeface="B Nazanin" pitchFamily="2" charset="-78"/>
              </a:rPr>
              <a:t>پسرک گفت:</a:t>
            </a:r>
          </a:p>
          <a:p>
            <a:r>
              <a:rPr lang="fa-IR" sz="2200" dirty="0">
                <a:cs typeface="B Nazanin" pitchFamily="2" charset="-78"/>
              </a:rPr>
              <a:t> "اینجا خیابان خلوتی است و به ندرت کسی از آن عبور می کند. برادر بزرگم از روی صندلی چرخدارش به زمین افتاده و من زور کافی برای بلند کردنش ندارم. برای اینکه شما را متوقف کنم ناچار شدم از این پاره آجر استفاده کنم". مرد بسیار متأثر شد و از پسر عذر خواهی کرد. برادر پسرک را بلند کرد و روی صندلی نشاند و سوار اتومبیل گران قیمتش شد و به راهش ادامه داد.</a:t>
            </a:r>
          </a:p>
        </p:txBody>
      </p:sp>
      <p:sp>
        <p:nvSpPr>
          <p:cNvPr id="6" name="Rectangle 2"/>
          <p:cNvSpPr>
            <a:spLocks noChangeArrowheads="1"/>
          </p:cNvSpPr>
          <p:nvPr/>
        </p:nvSpPr>
        <p:spPr bwMode="auto">
          <a:xfrm>
            <a:off x="794658" y="86380"/>
            <a:ext cx="8305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1"/>
            <a:r>
              <a:rPr lang="fa-IR" sz="2400" dirty="0" smtClean="0">
                <a:solidFill>
                  <a:schemeClr val="bg1"/>
                </a:solidFill>
                <a:latin typeface="+mj-lt"/>
                <a:ea typeface="+mj-ea"/>
                <a:cs typeface="B Titr" pitchFamily="2" charset="-78"/>
              </a:rPr>
              <a:t>فوائد پاره آجر</a:t>
            </a:r>
          </a:p>
        </p:txBody>
      </p:sp>
      <p:pic>
        <p:nvPicPr>
          <p:cNvPr id="47105" name="Picture 1" descr="D:\imagesCA6EB8SW.jpg"/>
          <p:cNvPicPr>
            <a:picLocks noChangeAspect="1" noChangeArrowheads="1"/>
          </p:cNvPicPr>
          <p:nvPr/>
        </p:nvPicPr>
        <p:blipFill>
          <a:blip r:embed="rId2"/>
          <a:srcRect/>
          <a:stretch>
            <a:fillRect/>
          </a:stretch>
        </p:blipFill>
        <p:spPr bwMode="auto">
          <a:xfrm>
            <a:off x="3048000" y="4786322"/>
            <a:ext cx="2809884" cy="1896672"/>
          </a:xfrm>
          <a:prstGeom prst="rect">
            <a:avLst/>
          </a:prstGeom>
          <a:noFill/>
        </p:spPr>
      </p:pic>
      <p:sp>
        <p:nvSpPr>
          <p:cNvPr id="7" name="Slide Number Placeholder 3"/>
          <p:cNvSpPr>
            <a:spLocks noGrp="1"/>
          </p:cNvSpPr>
          <p:nvPr>
            <p:ph type="sldNum" sz="quarter" idx="10"/>
          </p:nvPr>
        </p:nvSpPr>
        <p:spPr>
          <a:xfrm>
            <a:off x="457200" y="6245225"/>
            <a:ext cx="2133600" cy="476250"/>
          </a:xfrm>
        </p:spPr>
        <p:txBody>
          <a:bodyPr/>
          <a:lstStyle/>
          <a:p>
            <a:pPr>
              <a:defRPr/>
            </a:pPr>
            <a:fld id="{108D4DD5-F192-485C-A49A-5C76E2CE4FD9}" type="slidenum">
              <a:rPr lang="ar-SA" smtClean="0">
                <a:solidFill>
                  <a:srgbClr val="000000"/>
                </a:solidFill>
              </a:rPr>
              <a:pPr>
                <a:defRPr/>
              </a:pPr>
              <a:t>31</a:t>
            </a:fld>
            <a:endParaRPr lang="en-US" dirty="0">
              <a:solidFill>
                <a:srgbClr val="000000"/>
              </a:solidFill>
            </a:endParaRPr>
          </a:p>
        </p:txBody>
      </p:sp>
    </p:spTree>
    <p:extLst>
      <p:ext uri="{BB962C8B-B14F-4D97-AF65-F5344CB8AC3E}">
        <p14:creationId xmlns:p14="http://schemas.microsoft.com/office/powerpoint/2010/main" val="35215925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Scale>
                                      <p:cBhvr>
                                        <p:cTn id="14"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
                                            <p:txEl>
                                              <p:pRg st="0" end="0"/>
                                            </p:txEl>
                                          </p:spTgt>
                                        </p:tgtEl>
                                        <p:attrNameLst>
                                          <p:attrName>ppt_x</p:attrName>
                                          <p:attrName>ppt_y</p:attrName>
                                        </p:attrNameLst>
                                      </p:cBhvr>
                                    </p:animMotion>
                                    <p:animEffect transition="in" filter="fade">
                                      <p:cBhvr>
                                        <p:cTn id="16" dur="1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47" presetClass="entr" presetSubtype="0" fill="hold" nodeType="afterEffect">
                                  <p:stCondLst>
                                    <p:cond delay="0"/>
                                  </p:stCondLst>
                                  <p:childTnLst>
                                    <p:set>
                                      <p:cBhvr>
                                        <p:cTn id="27" dur="1" fill="hold">
                                          <p:stCondLst>
                                            <p:cond delay="0"/>
                                          </p:stCondLst>
                                        </p:cTn>
                                        <p:tgtEl>
                                          <p:spTgt spid="47105"/>
                                        </p:tgtEl>
                                        <p:attrNameLst>
                                          <p:attrName>style.visibility</p:attrName>
                                        </p:attrNameLst>
                                      </p:cBhvr>
                                      <p:to>
                                        <p:strVal val="visible"/>
                                      </p:to>
                                    </p:set>
                                    <p:animEffect transition="in" filter="fade">
                                      <p:cBhvr>
                                        <p:cTn id="28" dur="1000"/>
                                        <p:tgtEl>
                                          <p:spTgt spid="47105"/>
                                        </p:tgtEl>
                                      </p:cBhvr>
                                    </p:animEffect>
                                    <p:anim calcmode="lin" valueType="num">
                                      <p:cBhvr>
                                        <p:cTn id="29" dur="1000" fill="hold"/>
                                        <p:tgtEl>
                                          <p:spTgt spid="47105"/>
                                        </p:tgtEl>
                                        <p:attrNameLst>
                                          <p:attrName>ppt_x</p:attrName>
                                        </p:attrNameLst>
                                      </p:cBhvr>
                                      <p:tavLst>
                                        <p:tav tm="0">
                                          <p:val>
                                            <p:strVal val="#ppt_x"/>
                                          </p:val>
                                        </p:tav>
                                        <p:tav tm="100000">
                                          <p:val>
                                            <p:strVal val="#ppt_x"/>
                                          </p:val>
                                        </p:tav>
                                      </p:tavLst>
                                    </p:anim>
                                    <p:anim calcmode="lin" valueType="num">
                                      <p:cBhvr>
                                        <p:cTn id="30" dur="1000" fill="hold"/>
                                        <p:tgtEl>
                                          <p:spTgt spid="47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86050" y="928670"/>
            <a:ext cx="6072214" cy="1384995"/>
          </a:xfrm>
          <a:prstGeom prst="rect">
            <a:avLst/>
          </a:prstGeom>
          <a:solidFill>
            <a:srgbClr val="0070C0"/>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just" rtl="1"/>
            <a:r>
              <a:rPr lang="fa-IR" sz="2800" dirty="0" smtClean="0">
                <a:cs typeface="B Nazanin" pitchFamily="2" charset="-78"/>
              </a:rPr>
              <a:t>مردی به استخدام یك شركت بزرگ درآمد. در اولین روز كار خود، با كافه تریا تماس گرفت و فریاد زد: «یك فنجان قهوه برای من بیاورید.»</a:t>
            </a:r>
            <a:endParaRPr lang="fa-IR" sz="2800" dirty="0">
              <a:cs typeface="B Nazanin" pitchFamily="2" charset="-78"/>
            </a:endParaRPr>
          </a:p>
        </p:txBody>
      </p:sp>
      <p:sp>
        <p:nvSpPr>
          <p:cNvPr id="6" name="Rectangle 2"/>
          <p:cNvSpPr>
            <a:spLocks noChangeArrowheads="1"/>
          </p:cNvSpPr>
          <p:nvPr/>
        </p:nvSpPr>
        <p:spPr bwMode="auto">
          <a:xfrm>
            <a:off x="794658" y="86380"/>
            <a:ext cx="8305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1"/>
            <a:r>
              <a:rPr lang="fa-IR" sz="2400" dirty="0" smtClean="0">
                <a:solidFill>
                  <a:schemeClr val="bg1"/>
                </a:solidFill>
                <a:latin typeface="+mj-lt"/>
                <a:ea typeface="+mj-ea"/>
                <a:cs typeface="B Titr" pitchFamily="2" charset="-78"/>
              </a:rPr>
              <a:t>کارمند تازه وارد</a:t>
            </a:r>
          </a:p>
        </p:txBody>
      </p:sp>
      <p:sp>
        <p:nvSpPr>
          <p:cNvPr id="7" name="Rectangle 6"/>
          <p:cNvSpPr/>
          <p:nvPr/>
        </p:nvSpPr>
        <p:spPr>
          <a:xfrm>
            <a:off x="285736" y="2751608"/>
            <a:ext cx="8572528" cy="1815882"/>
          </a:xfrm>
          <a:prstGeom prst="rect">
            <a:avLst/>
          </a:prstGeom>
        </p:spPr>
        <p:txBody>
          <a:bodyPr wrap="square">
            <a:spAutoFit/>
          </a:bodyPr>
          <a:lstStyle/>
          <a:p>
            <a:pPr algn="just" rtl="1"/>
            <a:r>
              <a:rPr lang="fa-IR" sz="2800" dirty="0" smtClean="0">
                <a:cs typeface="B Nazanin" pitchFamily="2" charset="-78"/>
              </a:rPr>
              <a:t>صدایی از آن طرف پاسخ داد: «شماره داخلی را اشتباه گرفته ای. می دانی تو با كی داری حرف می ‌زنی؟» </a:t>
            </a:r>
          </a:p>
          <a:p>
            <a:pPr algn="just" rtl="1"/>
            <a:r>
              <a:rPr lang="fa-IR" sz="2800" dirty="0" smtClean="0">
                <a:cs typeface="B Nazanin" pitchFamily="2" charset="-78"/>
              </a:rPr>
              <a:t>كارمند تازه وارد گفت: «نه» </a:t>
            </a:r>
          </a:p>
          <a:p>
            <a:pPr algn="just" rtl="1"/>
            <a:r>
              <a:rPr lang="fa-IR" sz="2800" dirty="0" smtClean="0">
                <a:cs typeface="B Nazanin" pitchFamily="2" charset="-78"/>
              </a:rPr>
              <a:t>صدای آن طرف گفت: «من مدیر اجرایی شركت هستم، احمق.» </a:t>
            </a:r>
          </a:p>
        </p:txBody>
      </p:sp>
      <p:pic>
        <p:nvPicPr>
          <p:cNvPr id="96258" name="Picture 2" descr="D:\imagesCAWU51PB.jpg"/>
          <p:cNvPicPr>
            <a:picLocks noChangeAspect="1" noChangeArrowheads="1"/>
          </p:cNvPicPr>
          <p:nvPr/>
        </p:nvPicPr>
        <p:blipFill>
          <a:blip r:embed="rId2"/>
          <a:srcRect/>
          <a:stretch>
            <a:fillRect/>
          </a:stretch>
        </p:blipFill>
        <p:spPr bwMode="auto">
          <a:xfrm>
            <a:off x="428596" y="714356"/>
            <a:ext cx="2200275" cy="2076450"/>
          </a:xfrm>
          <a:prstGeom prst="rect">
            <a:avLst/>
          </a:prstGeom>
          <a:noFill/>
        </p:spPr>
      </p:pic>
      <p:sp>
        <p:nvSpPr>
          <p:cNvPr id="9" name="Rectangle 8"/>
          <p:cNvSpPr/>
          <p:nvPr/>
        </p:nvSpPr>
        <p:spPr>
          <a:xfrm>
            <a:off x="285736" y="4643446"/>
            <a:ext cx="8572528" cy="1815882"/>
          </a:xfrm>
          <a:prstGeom prst="rect">
            <a:avLst/>
          </a:prstGeom>
          <a:gradFill>
            <a:gsLst>
              <a:gs pos="0">
                <a:srgbClr val="FF0000"/>
              </a:gs>
              <a:gs pos="80000">
                <a:schemeClr val="dk1">
                  <a:shade val="93000"/>
                  <a:satMod val="130000"/>
                </a:schemeClr>
              </a:gs>
              <a:gs pos="100000">
                <a:schemeClr val="dk1">
                  <a:shade val="94000"/>
                  <a:satMod val="135000"/>
                </a:schemeClr>
              </a:gs>
            </a:gsLst>
          </a:gradFill>
        </p:spPr>
        <p:style>
          <a:lnRef idx="0">
            <a:schemeClr val="dk1"/>
          </a:lnRef>
          <a:fillRef idx="3">
            <a:schemeClr val="dk1"/>
          </a:fillRef>
          <a:effectRef idx="3">
            <a:schemeClr val="dk1"/>
          </a:effectRef>
          <a:fontRef idx="minor">
            <a:schemeClr val="lt1"/>
          </a:fontRef>
        </p:style>
        <p:txBody>
          <a:bodyPr wrap="square">
            <a:spAutoFit/>
          </a:bodyPr>
          <a:lstStyle/>
          <a:p>
            <a:pPr algn="just" rtl="1"/>
            <a:r>
              <a:rPr lang="fa-IR" sz="2800" dirty="0" smtClean="0">
                <a:cs typeface="B Nazanin" pitchFamily="2" charset="-78"/>
              </a:rPr>
              <a:t>مرد تازه وارد با لحنی حق به جانب گفت: «و تو میدانی با كی حرف میزنی، بیچاره.» </a:t>
            </a:r>
          </a:p>
          <a:p>
            <a:pPr algn="just" rtl="1"/>
            <a:r>
              <a:rPr lang="fa-IR" sz="2800" dirty="0" smtClean="0">
                <a:cs typeface="B Nazanin" pitchFamily="2" charset="-78"/>
              </a:rPr>
              <a:t>مدیر اجرایی گفت: «نه» </a:t>
            </a:r>
          </a:p>
          <a:p>
            <a:pPr algn="just" rtl="1"/>
            <a:r>
              <a:rPr lang="fa-IR" sz="2800" dirty="0" smtClean="0">
                <a:cs typeface="B Nazanin" pitchFamily="2" charset="-78"/>
              </a:rPr>
              <a:t>كارمند تازه وارد گفت: «خوبه» و سریع گوشی را گذاشت</a:t>
            </a:r>
            <a:endParaRPr lang="fa-IR" sz="2800" dirty="0">
              <a:cs typeface="B Nazanin" pitchFamily="2" charset="-78"/>
            </a:endParaRPr>
          </a:p>
        </p:txBody>
      </p:sp>
      <p:sp>
        <p:nvSpPr>
          <p:cNvPr id="8" name="Slide Number Placeholder 3"/>
          <p:cNvSpPr>
            <a:spLocks noGrp="1"/>
          </p:cNvSpPr>
          <p:nvPr>
            <p:ph type="sldNum" sz="quarter" idx="10"/>
          </p:nvPr>
        </p:nvSpPr>
        <p:spPr>
          <a:xfrm>
            <a:off x="457200" y="6381774"/>
            <a:ext cx="2133600" cy="476250"/>
          </a:xfrm>
        </p:spPr>
        <p:txBody>
          <a:bodyPr/>
          <a:lstStyle/>
          <a:p>
            <a:pPr>
              <a:defRPr/>
            </a:pPr>
            <a:fld id="{108D4DD5-F192-485C-A49A-5C76E2CE4FD9}" type="slidenum">
              <a:rPr lang="ar-SA" smtClean="0">
                <a:solidFill>
                  <a:srgbClr val="000000"/>
                </a:solidFill>
              </a:rPr>
              <a:pPr>
                <a:defRPr/>
              </a:pPr>
              <a:t>32</a:t>
            </a:fld>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strVal val="#ppt_w*0.05"/>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anim calcmode="lin" valueType="num">
                                      <p:cBhvr>
                                        <p:cTn id="16" dur="500" fill="hold"/>
                                        <p:tgtEl>
                                          <p:spTgt spid="5"/>
                                        </p:tgtEl>
                                        <p:attrNameLst>
                                          <p:attrName>ppt_x</p:attrName>
                                        </p:attrNameLst>
                                      </p:cBhvr>
                                      <p:tavLst>
                                        <p:tav tm="0">
                                          <p:val>
                                            <p:strVal val="#ppt_x-.2"/>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Effect transition="in" filter="fade">
                                      <p:cBhvr>
                                        <p:cTn id="18" dur="500"/>
                                        <p:tgtEl>
                                          <p:spTgt spid="5"/>
                                        </p:tgtEl>
                                      </p:cBhvr>
                                    </p:animEffect>
                                  </p:childTnLst>
                                </p:cTn>
                              </p:par>
                            </p:childTnLst>
                          </p:cTn>
                        </p:par>
                        <p:par>
                          <p:cTn id="19" fill="hold">
                            <p:stCondLst>
                              <p:cond delay="500"/>
                            </p:stCondLst>
                            <p:childTnLst>
                              <p:par>
                                <p:cTn id="20" presetID="52" presetClass="entr" presetSubtype="0" fill="hold" nodeType="afterEffect">
                                  <p:stCondLst>
                                    <p:cond delay="0"/>
                                  </p:stCondLst>
                                  <p:childTnLst>
                                    <p:set>
                                      <p:cBhvr>
                                        <p:cTn id="21" dur="1" fill="hold">
                                          <p:stCondLst>
                                            <p:cond delay="0"/>
                                          </p:stCondLst>
                                        </p:cTn>
                                        <p:tgtEl>
                                          <p:spTgt spid="96258"/>
                                        </p:tgtEl>
                                        <p:attrNameLst>
                                          <p:attrName>style.visibility</p:attrName>
                                        </p:attrNameLst>
                                      </p:cBhvr>
                                      <p:to>
                                        <p:strVal val="visible"/>
                                      </p:to>
                                    </p:set>
                                    <p:animScale>
                                      <p:cBhvr>
                                        <p:cTn id="22" dur="1000" decel="50000" fill="hold">
                                          <p:stCondLst>
                                            <p:cond delay="0"/>
                                          </p:stCondLst>
                                        </p:cTn>
                                        <p:tgtEl>
                                          <p:spTgt spid="962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96258"/>
                                        </p:tgtEl>
                                        <p:attrNameLst>
                                          <p:attrName>ppt_x</p:attrName>
                                          <p:attrName>ppt_y</p:attrName>
                                        </p:attrNameLst>
                                      </p:cBhvr>
                                    </p:animMotion>
                                    <p:animEffect transition="in" filter="fade">
                                      <p:cBhvr>
                                        <p:cTn id="24" dur="1000"/>
                                        <p:tgtEl>
                                          <p:spTgt spid="96258"/>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fltVal val="0"/>
                                          </p:val>
                                        </p:tav>
                                        <p:tav tm="100000">
                                          <p:val>
                                            <p:strVal val="#ppt_w"/>
                                          </p:val>
                                        </p:tav>
                                      </p:tavLst>
                                    </p:anim>
                                    <p:anim calcmode="lin" valueType="num">
                                      <p:cBhvr>
                                        <p:cTn id="37" dur="1000" fill="hold"/>
                                        <p:tgtEl>
                                          <p:spTgt spid="9"/>
                                        </p:tgtEl>
                                        <p:attrNameLst>
                                          <p:attrName>ppt_h</p:attrName>
                                        </p:attrNameLst>
                                      </p:cBhvr>
                                      <p:tavLst>
                                        <p:tav tm="0">
                                          <p:val>
                                            <p:fltVal val="0"/>
                                          </p:val>
                                        </p:tav>
                                        <p:tav tm="100000">
                                          <p:val>
                                            <p:strVal val="#ppt_h"/>
                                          </p:val>
                                        </p:tav>
                                      </p:tavLst>
                                    </p:anim>
                                    <p:anim calcmode="lin" valueType="num">
                                      <p:cBhvr>
                                        <p:cTn id="38"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28992" y="3143248"/>
            <a:ext cx="5029200" cy="335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3832"/>
            <a:ext cx="2819400" cy="3045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a:spLocks noChangeArrowheads="1"/>
          </p:cNvSpPr>
          <p:nvPr/>
        </p:nvSpPr>
        <p:spPr bwMode="auto">
          <a:xfrm>
            <a:off x="794658" y="86380"/>
            <a:ext cx="8305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1"/>
            <a:r>
              <a:rPr lang="fa-IR" sz="2400" dirty="0" smtClean="0">
                <a:solidFill>
                  <a:schemeClr val="bg1"/>
                </a:solidFill>
                <a:latin typeface="+mj-lt"/>
                <a:ea typeface="+mj-ea"/>
                <a:cs typeface="B Titr" pitchFamily="2" charset="-78"/>
              </a:rPr>
              <a:t>شما درخت نیستید</a:t>
            </a:r>
          </a:p>
        </p:txBody>
      </p:sp>
      <p:sp>
        <p:nvSpPr>
          <p:cNvPr id="6" name="Slide Number Placeholder 3"/>
          <p:cNvSpPr>
            <a:spLocks noGrp="1"/>
          </p:cNvSpPr>
          <p:nvPr>
            <p:ph type="sldNum" sz="quarter" idx="10"/>
          </p:nvPr>
        </p:nvSpPr>
        <p:spPr>
          <a:xfrm>
            <a:off x="457200" y="6245225"/>
            <a:ext cx="2133600" cy="476250"/>
          </a:xfrm>
        </p:spPr>
        <p:txBody>
          <a:bodyPr/>
          <a:lstStyle/>
          <a:p>
            <a:pPr>
              <a:defRPr/>
            </a:pPr>
            <a:fld id="{108D4DD5-F192-485C-A49A-5C76E2CE4FD9}" type="slidenum">
              <a:rPr lang="ar-SA" smtClean="0">
                <a:solidFill>
                  <a:srgbClr val="000000"/>
                </a:solidFill>
              </a:rPr>
              <a:pPr>
                <a:defRPr/>
              </a:pPr>
              <a:t>33</a:t>
            </a:fld>
            <a:endParaRPr lang="en-US" dirty="0">
              <a:solidFill>
                <a:srgbClr val="000000"/>
              </a:solidFill>
            </a:endParaRPr>
          </a:p>
        </p:txBody>
      </p:sp>
    </p:spTree>
    <p:extLst>
      <p:ext uri="{BB962C8B-B14F-4D97-AF65-F5344CB8AC3E}">
        <p14:creationId xmlns:p14="http://schemas.microsoft.com/office/powerpoint/2010/main" val="12959095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7410"/>
                                        </p:tgtEl>
                                        <p:attrNameLst>
                                          <p:attrName>style.visibility</p:attrName>
                                        </p:attrNameLst>
                                      </p:cBhvr>
                                      <p:to>
                                        <p:strVal val="visible"/>
                                      </p:to>
                                    </p:set>
                                    <p:animEffect transition="in" filter="fade">
                                      <p:cBhvr>
                                        <p:cTn id="13" dur="1000"/>
                                        <p:tgtEl>
                                          <p:spTgt spid="17410"/>
                                        </p:tgtEl>
                                      </p:cBhvr>
                                    </p:animEffect>
                                    <p:anim calcmode="lin" valueType="num">
                                      <p:cBhvr>
                                        <p:cTn id="14" dur="1000" fill="hold"/>
                                        <p:tgtEl>
                                          <p:spTgt spid="17410"/>
                                        </p:tgtEl>
                                        <p:attrNameLst>
                                          <p:attrName>ppt_x</p:attrName>
                                        </p:attrNameLst>
                                      </p:cBhvr>
                                      <p:tavLst>
                                        <p:tav tm="0">
                                          <p:val>
                                            <p:strVal val="#ppt_x"/>
                                          </p:val>
                                        </p:tav>
                                        <p:tav tm="100000">
                                          <p:val>
                                            <p:strVal val="#ppt_x"/>
                                          </p:val>
                                        </p:tav>
                                      </p:tavLst>
                                    </p:anim>
                                    <p:anim calcmode="lin" valueType="num">
                                      <p:cBhvr>
                                        <p:cTn id="15" dur="1000" fill="hold"/>
                                        <p:tgtEl>
                                          <p:spTgt spid="174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85794"/>
            <a:ext cx="9144000" cy="4286280"/>
          </a:xfrm>
        </p:spPr>
        <p:style>
          <a:lnRef idx="0">
            <a:schemeClr val="accent4"/>
          </a:lnRef>
          <a:fillRef idx="3">
            <a:schemeClr val="accent4"/>
          </a:fillRef>
          <a:effectRef idx="3">
            <a:schemeClr val="accent4"/>
          </a:effectRef>
          <a:fontRef idx="minor">
            <a:schemeClr val="lt1"/>
          </a:fontRef>
        </p:style>
        <p:txBody>
          <a:bodyPr/>
          <a:lstStyle/>
          <a:p>
            <a:pPr marL="0" indent="0" algn="just">
              <a:buNone/>
            </a:pPr>
            <a:r>
              <a:rPr lang="fa-IR" b="1" dirty="0" smtClean="0">
                <a:cs typeface="B Nazanin" pitchFamily="2" charset="-78"/>
              </a:rPr>
              <a:t>روزي </a:t>
            </a:r>
            <a:r>
              <a:rPr lang="fa-IR" b="1" dirty="0">
                <a:cs typeface="B Nazanin" pitchFamily="2" charset="-78"/>
              </a:rPr>
              <a:t>مدير يكي از شركتهاي بزرگ در حاليكه به سمت دفتر كارش مي رفت چشمش به جواني افتاد كه در كنار ديوار ايستاده بود و به اطراف خود نگاه </a:t>
            </a:r>
            <a:r>
              <a:rPr lang="fa-IR" b="1" dirty="0" smtClean="0">
                <a:cs typeface="B Nazanin" pitchFamily="2" charset="-78"/>
              </a:rPr>
              <a:t>مي كرد.</a:t>
            </a:r>
          </a:p>
          <a:p>
            <a:pPr marL="0" indent="0" algn="just">
              <a:buNone/>
            </a:pPr>
            <a:r>
              <a:rPr lang="fa-IR" b="1" dirty="0" smtClean="0">
                <a:solidFill>
                  <a:srgbClr val="FFFF00"/>
                </a:solidFill>
                <a:cs typeface="B Nazanin" pitchFamily="2" charset="-78"/>
              </a:rPr>
              <a:t>جلو </a:t>
            </a:r>
            <a:r>
              <a:rPr lang="fa-IR" b="1" dirty="0">
                <a:solidFill>
                  <a:srgbClr val="FFFF00"/>
                </a:solidFill>
                <a:cs typeface="B Nazanin" pitchFamily="2" charset="-78"/>
              </a:rPr>
              <a:t>رفت و از او پرسيد: «شما ماهانه چقدر حقوق دريافت مي كني؟» جوان با تعجب جواب داد: «ماهي 2000 دلار.» مدير با </a:t>
            </a:r>
            <a:r>
              <a:rPr lang="fa-IR" b="1">
                <a:solidFill>
                  <a:srgbClr val="FFFF00"/>
                </a:solidFill>
                <a:cs typeface="B Nazanin" pitchFamily="2" charset="-78"/>
              </a:rPr>
              <a:t>نگاهي </a:t>
            </a:r>
            <a:r>
              <a:rPr lang="fa-IR" b="1" smtClean="0">
                <a:solidFill>
                  <a:srgbClr val="FFFF00"/>
                </a:solidFill>
                <a:cs typeface="B Nazanin" pitchFamily="2" charset="-78"/>
              </a:rPr>
              <a:t>آشفته </a:t>
            </a:r>
            <a:r>
              <a:rPr lang="fa-IR" b="1" dirty="0">
                <a:solidFill>
                  <a:srgbClr val="FFFF00"/>
                </a:solidFill>
                <a:cs typeface="B Nazanin" pitchFamily="2" charset="-78"/>
              </a:rPr>
              <a:t>دست به جيب شد و از كيف پول خود 6000 دلار را در آورده و به جوان داد و به او گفت: «اين حقوق سه ماه تو، برو و ديگر اينجا پيدايت نشود، ما به كارمندان خود حقوق مي دهيم كه كار كنند نه اينكه يكجا بايستند و بيكار به اطراف نگاه كنند</a:t>
            </a:r>
            <a:r>
              <a:rPr lang="fa-IR" b="1" dirty="0" smtClean="0">
                <a:solidFill>
                  <a:srgbClr val="FFFF00"/>
                </a:solidFill>
                <a:cs typeface="B Nazanin" pitchFamily="2" charset="-78"/>
              </a:rPr>
              <a:t>.»</a:t>
            </a:r>
          </a:p>
          <a:p>
            <a:pPr marL="0" indent="0" algn="just">
              <a:buNone/>
            </a:pPr>
            <a:r>
              <a:rPr lang="fa-IR" b="1" dirty="0" smtClean="0">
                <a:solidFill>
                  <a:srgbClr val="FF0000"/>
                </a:solidFill>
                <a:cs typeface="B Nazanin" pitchFamily="2" charset="-78"/>
              </a:rPr>
              <a:t>جوان </a:t>
            </a:r>
            <a:r>
              <a:rPr lang="fa-IR" b="1" dirty="0">
                <a:solidFill>
                  <a:srgbClr val="FF0000"/>
                </a:solidFill>
                <a:cs typeface="B Nazanin" pitchFamily="2" charset="-78"/>
              </a:rPr>
              <a:t>با خوشحالي از جا جهيد و به سرعت دور شد. مدير از كارمند ديگري كه در نزديكيش بود پرسيد: «آن جوان كارمند كدام قسمت بود</a:t>
            </a:r>
            <a:r>
              <a:rPr lang="fa-IR" b="1" dirty="0" smtClean="0">
                <a:solidFill>
                  <a:srgbClr val="FF0000"/>
                </a:solidFill>
                <a:cs typeface="B Nazanin" pitchFamily="2" charset="-78"/>
              </a:rPr>
              <a:t>؟»</a:t>
            </a:r>
          </a:p>
          <a:p>
            <a:pPr marL="0" indent="0" algn="just">
              <a:buNone/>
            </a:pPr>
            <a:r>
              <a:rPr lang="fa-IR" b="1" dirty="0" smtClean="0">
                <a:cs typeface="B Nazanin" pitchFamily="2" charset="-78"/>
              </a:rPr>
              <a:t>كارمند </a:t>
            </a:r>
            <a:r>
              <a:rPr lang="fa-IR" b="1" dirty="0">
                <a:cs typeface="B Nazanin" pitchFamily="2" charset="-78"/>
              </a:rPr>
              <a:t>با تعجب از رفتار مدير خود به او جواب داد: «او پيك پيتزا فروشي بود كه براي كاركنان پيتزا آورده بود</a:t>
            </a:r>
            <a:r>
              <a:rPr lang="fa-IR" b="1" dirty="0" smtClean="0">
                <a:cs typeface="B Nazanin" pitchFamily="2" charset="-78"/>
              </a:rPr>
              <a:t>.»</a:t>
            </a:r>
            <a:endParaRPr lang="fa-IR" b="1" dirty="0">
              <a:cs typeface="B Nazanin" pitchFamily="2" charset="-78"/>
            </a:endParaRPr>
          </a:p>
        </p:txBody>
      </p:sp>
      <p:sp>
        <p:nvSpPr>
          <p:cNvPr id="4" name="Slide Number Placeholder 3"/>
          <p:cNvSpPr>
            <a:spLocks noGrp="1"/>
          </p:cNvSpPr>
          <p:nvPr>
            <p:ph type="sldNum" sz="quarter" idx="10"/>
          </p:nvPr>
        </p:nvSpPr>
        <p:spPr/>
        <p:txBody>
          <a:bodyPr/>
          <a:lstStyle/>
          <a:p>
            <a:pPr>
              <a:defRPr/>
            </a:pPr>
            <a:fld id="{108D4DD5-F192-485C-A49A-5C76E2CE4FD9}" type="slidenum">
              <a:rPr lang="ar-SA" smtClean="0">
                <a:solidFill>
                  <a:srgbClr val="000000"/>
                </a:solidFill>
              </a:rPr>
              <a:pPr>
                <a:defRPr/>
              </a:pPr>
              <a:t>34</a:t>
            </a:fld>
            <a:endParaRPr lang="en-US" dirty="0">
              <a:solidFill>
                <a:srgbClr val="000000"/>
              </a:solidFill>
            </a:endParaRPr>
          </a:p>
        </p:txBody>
      </p:sp>
      <p:sp>
        <p:nvSpPr>
          <p:cNvPr id="5" name="Rectangle 2"/>
          <p:cNvSpPr>
            <a:spLocks noChangeArrowheads="1"/>
          </p:cNvSpPr>
          <p:nvPr/>
        </p:nvSpPr>
        <p:spPr bwMode="auto">
          <a:xfrm>
            <a:off x="794658" y="86380"/>
            <a:ext cx="8305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1"/>
            <a:r>
              <a:rPr lang="fa-IR" sz="2400" dirty="0" smtClean="0">
                <a:solidFill>
                  <a:schemeClr val="bg1"/>
                </a:solidFill>
                <a:latin typeface="+mj-lt"/>
                <a:ea typeface="+mj-ea"/>
                <a:cs typeface="B Titr" pitchFamily="2" charset="-78"/>
              </a:rPr>
              <a:t>طنز :         تصمیم قاطع مدیریتی</a:t>
            </a:r>
          </a:p>
        </p:txBody>
      </p:sp>
      <p:sp>
        <p:nvSpPr>
          <p:cNvPr id="6" name="Content Placeholder 2"/>
          <p:cNvSpPr txBox="1">
            <a:spLocks/>
          </p:cNvSpPr>
          <p:nvPr/>
        </p:nvSpPr>
        <p:spPr bwMode="auto">
          <a:xfrm>
            <a:off x="0" y="5357826"/>
            <a:ext cx="9144000" cy="1321603"/>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0" fontAlgn="base" latinLnBrk="0" hangingPunct="0">
              <a:lnSpc>
                <a:spcPct val="100000"/>
              </a:lnSpc>
              <a:spcBef>
                <a:spcPct val="20000"/>
              </a:spcBef>
              <a:spcAft>
                <a:spcPct val="0"/>
              </a:spcAft>
              <a:buClr>
                <a:srgbClr val="CC3300"/>
              </a:buClr>
              <a:buSzTx/>
              <a:buFont typeface="Wingdings" pitchFamily="2" charset="2"/>
              <a:buNone/>
              <a:tabLst/>
              <a:defRPr/>
            </a:pPr>
            <a:r>
              <a:rPr kumimoji="0" lang="fa-IR" sz="2400" b="1" i="0" u="none" strike="noStrike" kern="0" cap="none" spc="0" normalizeH="0" baseline="0" noProof="0" dirty="0" smtClean="0">
                <a:ln>
                  <a:noFill/>
                </a:ln>
                <a:solidFill>
                  <a:schemeClr val="lt1"/>
                </a:solidFill>
                <a:effectLst/>
                <a:uLnTx/>
                <a:uFillTx/>
                <a:latin typeface="+mn-lt"/>
                <a:ea typeface="+mn-ea"/>
                <a:cs typeface="B Nazanin" pitchFamily="2" charset="-78"/>
              </a:rPr>
              <a:t>شرح حكايت برخي از مدیران است که حتي كاركنان خود را در طول دوره مديريت خود نديده و آنها را نمي شناسند.. ولي در برخي از مواقع تصميمات خيلي مهمي را در باره آنها گرفته و اجرا مي كنند.</a:t>
            </a:r>
            <a:endParaRPr kumimoji="0" lang="fa-IR" sz="2400" b="1" i="0" u="none" strike="noStrike" kern="0" cap="none" spc="0" normalizeH="0" baseline="0" noProof="0" dirty="0">
              <a:ln>
                <a:noFill/>
              </a:ln>
              <a:solidFill>
                <a:schemeClr val="lt1"/>
              </a:solidFill>
              <a:effectLst/>
              <a:uLnTx/>
              <a:uFillTx/>
              <a:latin typeface="+mn-lt"/>
              <a:ea typeface="+mn-ea"/>
              <a:cs typeface="B Nazanin" pitchFamily="2" charset="-78"/>
            </a:endParaRPr>
          </a:p>
        </p:txBody>
      </p:sp>
      <p:sp>
        <p:nvSpPr>
          <p:cNvPr id="7" name="Slide Number Placeholder 3"/>
          <p:cNvSpPr txBox="1">
            <a:spLocks/>
          </p:cNvSpPr>
          <p:nvPr/>
        </p:nvSpPr>
        <p:spPr bwMode="auto">
          <a:xfrm>
            <a:off x="609600" y="63976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auto" latinLnBrk="0" hangingPunct="0">
              <a:lnSpc>
                <a:spcPct val="100000"/>
              </a:lnSpc>
              <a:spcBef>
                <a:spcPts val="0"/>
              </a:spcBef>
              <a:spcAft>
                <a:spcPts val="0"/>
              </a:spcAft>
              <a:buClrTx/>
              <a:buSzTx/>
              <a:buFontTx/>
              <a:buNone/>
              <a:tabLst/>
              <a:defRPr/>
            </a:pPr>
            <a:fld id="{108D4DD5-F192-485C-A49A-5C76E2CE4FD9}" type="slidenum">
              <a:rPr kumimoji="0" lang="ar-SA" sz="2000" b="0" i="0" u="none" strike="noStrike" kern="1200" cap="none" spc="0" normalizeH="0" baseline="0" noProof="0" smtClean="0">
                <a:ln>
                  <a:noFill/>
                </a:ln>
                <a:solidFill>
                  <a:srgbClr val="000000"/>
                </a:solidFill>
                <a:effectLst/>
                <a:uLnTx/>
                <a:uFillTx/>
                <a:latin typeface="+mn-lt"/>
                <a:ea typeface="+mn-ea"/>
                <a:cs typeface="B Nazanin" pitchFamily="2" charset="-78"/>
              </a:rPr>
              <a:pPr marL="0" marR="0" lvl="0" indent="0" algn="l" defTabSz="914400" rtl="0" eaLnBrk="0" fontAlgn="auto" latinLnBrk="0" hangingPunct="0">
                <a:lnSpc>
                  <a:spcPct val="100000"/>
                </a:lnSpc>
                <a:spcBef>
                  <a:spcPts val="0"/>
                </a:spcBef>
                <a:spcAft>
                  <a:spcPts val="0"/>
                </a:spcAft>
                <a:buClrTx/>
                <a:buSzTx/>
                <a:buFontTx/>
                <a:buNone/>
                <a:tabLst/>
                <a:defRPr/>
              </a:pPr>
              <a:t>34</a:t>
            </a:fld>
            <a:endParaRPr kumimoji="0" lang="en-US" sz="2000" b="0" i="0" u="none" strike="noStrike" kern="1200" cap="none" spc="0" normalizeH="0" baseline="0" noProof="0" dirty="0">
              <a:ln>
                <a:noFill/>
              </a:ln>
              <a:solidFill>
                <a:srgbClr val="000000"/>
              </a:solidFill>
              <a:effectLst/>
              <a:uLnTx/>
              <a:uFillTx/>
              <a:latin typeface="+mn-lt"/>
              <a:ea typeface="+mn-ea"/>
              <a:cs typeface="B Nazanin" pitchFamily="2" charset="-78"/>
            </a:endParaRPr>
          </a:p>
        </p:txBody>
      </p:sp>
    </p:spTree>
    <p:extLst>
      <p:ext uri="{BB962C8B-B14F-4D97-AF65-F5344CB8AC3E}">
        <p14:creationId xmlns:p14="http://schemas.microsoft.com/office/powerpoint/2010/main" val="18351590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Scale>
                                      <p:cBhvr>
                                        <p:cTn id="14" dur="1000" decel="50000" fill="hold">
                                          <p:stCondLst>
                                            <p:cond delay="0"/>
                                          </p:stCondLst>
                                        </p:cTn>
                                        <p:tgtEl>
                                          <p:spTgt spid="3">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bg/>
                                          </p:spTgt>
                                        </p:tgtEl>
                                        <p:attrNameLst>
                                          <p:attrName>ppt_x</p:attrName>
                                          <p:attrName>ppt_y</p:attrName>
                                        </p:attrNameLst>
                                      </p:cBhvr>
                                    </p:animMotion>
                                    <p:animEffect transition="in" filter="fade">
                                      <p:cBhvr>
                                        <p:cTn id="16" dur="10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Scale>
                                      <p:cBhvr>
                                        <p:cTn id="21"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0" end="0"/>
                                            </p:txEl>
                                          </p:spTgt>
                                        </p:tgtEl>
                                        <p:attrNameLst>
                                          <p:attrName>ppt_x</p:attrName>
                                          <p:attrName>ppt_y</p:attrName>
                                        </p:attrNameLst>
                                      </p:cBhvr>
                                    </p:animMotion>
                                    <p:animEffect transition="in" filter="fade">
                                      <p:cBhvr>
                                        <p:cTn id="23" dur="1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Scale>
                                      <p:cBhvr>
                                        <p:cTn id="28"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1" end="1"/>
                                            </p:txEl>
                                          </p:spTgt>
                                        </p:tgtEl>
                                        <p:attrNameLst>
                                          <p:attrName>ppt_x</p:attrName>
                                          <p:attrName>ppt_y</p:attrName>
                                        </p:attrNameLst>
                                      </p:cBhvr>
                                    </p:animMotion>
                                    <p:animEffect transition="in" filter="fade">
                                      <p:cBhvr>
                                        <p:cTn id="30" dur="1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Scale>
                                      <p:cBhvr>
                                        <p:cTn id="35"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2" end="2"/>
                                            </p:txEl>
                                          </p:spTgt>
                                        </p:tgtEl>
                                        <p:attrNameLst>
                                          <p:attrName>ppt_x</p:attrName>
                                          <p:attrName>ppt_y</p:attrName>
                                        </p:attrNameLst>
                                      </p:cBhvr>
                                    </p:animMotion>
                                    <p:animEffect transition="in" filter="fade">
                                      <p:cBhvr>
                                        <p:cTn id="37" dur="10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Scale>
                                      <p:cBhvr>
                                        <p:cTn id="42"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
                                            <p:txEl>
                                              <p:pRg st="3" end="3"/>
                                            </p:txEl>
                                          </p:spTgt>
                                        </p:tgtEl>
                                        <p:attrNameLst>
                                          <p:attrName>ppt_x</p:attrName>
                                          <p:attrName>ppt_y</p:attrName>
                                        </p:attrNameLst>
                                      </p:cBhvr>
                                    </p:animMotion>
                                    <p:animEffect transition="in" filter="fade">
                                      <p:cBhvr>
                                        <p:cTn id="44" dur="1000"/>
                                        <p:tgtEl>
                                          <p:spTgt spid="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 calcmode="lin" valueType="num">
                                      <p:cBhvr>
                                        <p:cTn id="51" dur="500" fill="hold"/>
                                        <p:tgtEl>
                                          <p:spTgt spid="6"/>
                                        </p:tgtEl>
                                        <p:attrNameLst>
                                          <p:attrName>style.rotation</p:attrName>
                                        </p:attrNameLst>
                                      </p:cBhvr>
                                      <p:tavLst>
                                        <p:tav tm="0">
                                          <p:val>
                                            <p:fltVal val="360"/>
                                          </p:val>
                                        </p:tav>
                                        <p:tav tm="100000">
                                          <p:val>
                                            <p:fltVal val="0"/>
                                          </p:val>
                                        </p:tav>
                                      </p:tavLst>
                                    </p:anim>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290" y="714356"/>
            <a:ext cx="6972548" cy="6143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3"/>
          <p:cNvSpPr>
            <a:spLocks noGrp="1"/>
          </p:cNvSpPr>
          <p:nvPr>
            <p:ph type="sldNum" sz="quarter" idx="10"/>
          </p:nvPr>
        </p:nvSpPr>
        <p:spPr>
          <a:xfrm>
            <a:off x="457200" y="6245225"/>
            <a:ext cx="2133600" cy="476250"/>
          </a:xfrm>
        </p:spPr>
        <p:txBody>
          <a:bodyPr/>
          <a:lstStyle/>
          <a:p>
            <a:pPr>
              <a:defRPr/>
            </a:pPr>
            <a:fld id="{108D4DD5-F192-485C-A49A-5C76E2CE4FD9}" type="slidenum">
              <a:rPr lang="ar-SA" smtClean="0">
                <a:solidFill>
                  <a:srgbClr val="000000"/>
                </a:solidFill>
              </a:rPr>
              <a:pPr>
                <a:defRPr/>
              </a:pPr>
              <a:t>35</a:t>
            </a:fld>
            <a:endParaRPr lang="en-US" dirty="0">
              <a:solidFill>
                <a:srgbClr val="000000"/>
              </a:solidFill>
            </a:endParaRPr>
          </a:p>
        </p:txBody>
      </p:sp>
    </p:spTree>
    <p:extLst>
      <p:ext uri="{BB962C8B-B14F-4D97-AF65-F5344CB8AC3E}">
        <p14:creationId xmlns:p14="http://schemas.microsoft.com/office/powerpoint/2010/main" val="18987253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794658" y="86380"/>
            <a:ext cx="8305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1"/>
            <a:r>
              <a:rPr lang="fa-IR" sz="2400" dirty="0" smtClean="0">
                <a:solidFill>
                  <a:schemeClr val="bg1"/>
                </a:solidFill>
                <a:latin typeface="+mj-lt"/>
                <a:ea typeface="+mj-ea"/>
                <a:cs typeface="B Titr" pitchFamily="2" charset="-78"/>
              </a:rPr>
              <a:t>آخی ببخشید شما هم خوابتون گرفته</a:t>
            </a:r>
          </a:p>
        </p:txBody>
      </p:sp>
      <p:pic>
        <p:nvPicPr>
          <p:cNvPr id="6" name="Videos Posted by goril angori- نی نی خوابالو و سرتق....انگوری.mp4">
            <a:hlinkClick r:id="" action="ppaction://media"/>
          </p:cNvPr>
          <p:cNvPicPr>
            <a:picLocks noRot="1" noChangeAspect="1"/>
          </p:cNvPicPr>
          <p:nvPr>
            <a:videoFile r:link="rId1"/>
          </p:nvPr>
        </p:nvPicPr>
        <p:blipFill>
          <a:blip r:embed="rId3"/>
          <a:stretch>
            <a:fillRect/>
          </a:stretch>
        </p:blipFill>
        <p:spPr>
          <a:xfrm>
            <a:off x="1047725" y="1000108"/>
            <a:ext cx="7048549" cy="528641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mediacall" presetSubtype="0" fill="hold" nodeType="afterEffect">
                                  <p:stCondLst>
                                    <p:cond delay="0"/>
                                  </p:stCondLst>
                                  <p:childTnLst>
                                    <p:cmd type="call" cmd="playFrom(0.0)">
                                      <p:cBhvr>
                                        <p:cTn id="12"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3" fill="hold" display="0">
                  <p:stCondLst>
                    <p:cond delay="indefinite"/>
                  </p:stCondLst>
                  <p:endCondLst>
                    <p:cond evt="onNext" delay="0">
                      <p:tgtEl>
                        <p:sldTgt/>
                      </p:tgtEl>
                    </p:cond>
                    <p:cond evt="onPrev" delay="0">
                      <p:tgtEl>
                        <p:sldTgt/>
                      </p:tgtEl>
                    </p:cond>
                  </p:endCondLst>
                </p:cTn>
                <p:tgtEl>
                  <p:spTgt spid="6"/>
                </p:tgtEl>
              </p:cMediaNode>
            </p:vide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6"/>
                                        </p:tgtEl>
                                      </p:cBhvr>
                                    </p:cmd>
                                  </p:childTnLst>
                                </p:cTn>
                              </p:par>
                            </p:childTnLst>
                          </p:cTn>
                        </p:par>
                      </p:childTnLst>
                    </p:cTn>
                  </p:par>
                </p:childTnLst>
              </p:cTn>
              <p:nextCondLst>
                <p:cond evt="onClick" delay="0">
                  <p:tgtEl>
                    <p:spTgt spid="6"/>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lstStyle/>
          <a:p>
            <a:pPr eaLnBrk="1" fontAlgn="auto" hangingPunct="1">
              <a:spcAft>
                <a:spcPts val="0"/>
              </a:spcAft>
              <a:defRPr/>
            </a:pPr>
            <a:endParaRPr/>
          </a:p>
        </p:txBody>
      </p:sp>
      <p:pic>
        <p:nvPicPr>
          <p:cNvPr id="3" name="Content Placeholder 2" descr="F:\My Pictures\B (186)_1.jpg"/>
          <p:cNvPicPr>
            <a:picLocks noGrp="1" noChangeAspect="1" noChangeArrowheads="1"/>
          </p:cNvPicPr>
          <p:nvPr>
            <p:ph idx="1"/>
          </p:nvPr>
        </p:nvPicPr>
        <p:blipFill>
          <a:blip r:embed="rId2" cstate="print"/>
          <a:srcRect/>
          <a:stretch>
            <a:fillRect/>
          </a:stretch>
        </p:blipFill>
        <p:spPr>
          <a:xfrm>
            <a:off x="0" y="-29028"/>
            <a:ext cx="9144000" cy="6858000"/>
          </a:xfrm>
        </p:spPr>
      </p:pic>
      <p:sp>
        <p:nvSpPr>
          <p:cNvPr id="4" name="TextBox 5"/>
          <p:cNvSpPr txBox="1">
            <a:spLocks noChangeArrowheads="1"/>
          </p:cNvSpPr>
          <p:nvPr/>
        </p:nvSpPr>
        <p:spPr bwMode="auto">
          <a:xfrm>
            <a:off x="609600" y="1752600"/>
            <a:ext cx="4765675" cy="461963"/>
          </a:xfrm>
          <a:prstGeom prst="rect">
            <a:avLst/>
          </a:prstGeom>
          <a:noFill/>
          <a:ln w="9525">
            <a:noFill/>
            <a:miter lim="800000"/>
            <a:headEnd/>
            <a:tailEnd/>
          </a:ln>
        </p:spPr>
        <p:txBody>
          <a:bodyPr wrap="none">
            <a:spAutoFit/>
          </a:bodyPr>
          <a:lstStyle/>
          <a:p>
            <a:r>
              <a:rPr lang="fa-IR" sz="2400" b="1" dirty="0">
                <a:solidFill>
                  <a:srgbClr val="FFFF00"/>
                </a:solidFill>
                <a:latin typeface="Corbel" pitchFamily="34" charset="0"/>
                <a:cs typeface="B Nazanin" pitchFamily="2" charset="-78"/>
              </a:rPr>
              <a:t>در بیکران آفرینشت ذره هایی از ثنا می بینم</a:t>
            </a:r>
            <a:endParaRPr lang="en-US" sz="2400" b="1" dirty="0">
              <a:solidFill>
                <a:srgbClr val="FFFF00"/>
              </a:solidFill>
              <a:latin typeface="Corbel" pitchFamily="34" charset="0"/>
              <a:cs typeface="B Nazanin" pitchFamily="2" charset="-78"/>
            </a:endParaRPr>
          </a:p>
        </p:txBody>
      </p:sp>
      <p:sp>
        <p:nvSpPr>
          <p:cNvPr id="5" name="TextBox 6"/>
          <p:cNvSpPr txBox="1">
            <a:spLocks noChangeArrowheads="1"/>
          </p:cNvSpPr>
          <p:nvPr/>
        </p:nvSpPr>
        <p:spPr bwMode="auto">
          <a:xfrm>
            <a:off x="1905000" y="2895600"/>
            <a:ext cx="2082800" cy="461963"/>
          </a:xfrm>
          <a:prstGeom prst="rect">
            <a:avLst/>
          </a:prstGeom>
          <a:noFill/>
          <a:ln w="9525">
            <a:noFill/>
            <a:miter lim="800000"/>
            <a:headEnd/>
            <a:tailEnd/>
          </a:ln>
        </p:spPr>
        <p:txBody>
          <a:bodyPr wrap="none">
            <a:spAutoFit/>
          </a:bodyPr>
          <a:lstStyle/>
          <a:p>
            <a:r>
              <a:rPr lang="fa-IR" sz="2400" b="1" dirty="0">
                <a:solidFill>
                  <a:srgbClr val="FFFF00"/>
                </a:solidFill>
                <a:latin typeface="Corbel" pitchFamily="34" charset="0"/>
                <a:cs typeface="B Nazanin" pitchFamily="2" charset="-78"/>
              </a:rPr>
              <a:t>پس می خوانمشان</a:t>
            </a:r>
            <a:endParaRPr lang="en-US" sz="2400" b="1" dirty="0">
              <a:solidFill>
                <a:srgbClr val="FFFF00"/>
              </a:solidFill>
              <a:latin typeface="Corbel" pitchFamily="34" charset="0"/>
              <a:cs typeface="B Nazanin" pitchFamily="2" charset="-78"/>
            </a:endParaRPr>
          </a:p>
        </p:txBody>
      </p:sp>
      <p:sp>
        <p:nvSpPr>
          <p:cNvPr id="6" name="TextBox 7"/>
          <p:cNvSpPr txBox="1">
            <a:spLocks noChangeArrowheads="1"/>
          </p:cNvSpPr>
          <p:nvPr/>
        </p:nvSpPr>
        <p:spPr bwMode="auto">
          <a:xfrm>
            <a:off x="762000" y="3962400"/>
            <a:ext cx="2576513" cy="461963"/>
          </a:xfrm>
          <a:prstGeom prst="rect">
            <a:avLst/>
          </a:prstGeom>
          <a:noFill/>
          <a:ln w="9525">
            <a:noFill/>
            <a:miter lim="800000"/>
            <a:headEnd/>
            <a:tailEnd/>
          </a:ln>
        </p:spPr>
        <p:txBody>
          <a:bodyPr wrap="none">
            <a:spAutoFit/>
          </a:bodyPr>
          <a:lstStyle/>
          <a:p>
            <a:r>
              <a:rPr lang="fa-IR" sz="2400" b="1" dirty="0">
                <a:solidFill>
                  <a:srgbClr val="FFFF00"/>
                </a:solidFill>
                <a:latin typeface="Corbel" pitchFamily="34" charset="0"/>
                <a:cs typeface="B Nazanin" pitchFamily="2" charset="-78"/>
              </a:rPr>
              <a:t>تا هزاران بار بخوانمت...</a:t>
            </a:r>
            <a:endParaRPr lang="en-US" sz="2400" b="1" dirty="0">
              <a:solidFill>
                <a:srgbClr val="FFFF00"/>
              </a:solidFill>
              <a:latin typeface="Corbel" pitchFamily="34" charset="0"/>
              <a:cs typeface="B Nazanin" pitchFamily="2" charset="-78"/>
            </a:endParaRPr>
          </a:p>
        </p:txBody>
      </p:sp>
      <p:sp>
        <p:nvSpPr>
          <p:cNvPr id="7" name="TextBox 4"/>
          <p:cNvSpPr txBox="1">
            <a:spLocks noChangeArrowheads="1"/>
          </p:cNvSpPr>
          <p:nvPr/>
        </p:nvSpPr>
        <p:spPr bwMode="auto">
          <a:xfrm>
            <a:off x="5257800" y="609600"/>
            <a:ext cx="1225550" cy="646113"/>
          </a:xfrm>
          <a:prstGeom prst="rect">
            <a:avLst/>
          </a:prstGeom>
          <a:noFill/>
          <a:ln w="9525">
            <a:noFill/>
            <a:miter lim="800000"/>
            <a:headEnd/>
            <a:tailEnd/>
          </a:ln>
        </p:spPr>
        <p:txBody>
          <a:bodyPr wrap="none">
            <a:spAutoFit/>
          </a:bodyPr>
          <a:lstStyle/>
          <a:p>
            <a:r>
              <a:rPr lang="fa-IR" sz="3600" b="1" dirty="0">
                <a:solidFill>
                  <a:srgbClr val="FFFF00"/>
                </a:solidFill>
                <a:latin typeface="Corbel" pitchFamily="34" charset="0"/>
                <a:cs typeface="B Nazanin" pitchFamily="2" charset="-78"/>
              </a:rPr>
              <a:t>خدایا !</a:t>
            </a:r>
            <a:endParaRPr lang="en-US" sz="3600" b="1" dirty="0">
              <a:solidFill>
                <a:srgbClr val="FFFF00"/>
              </a:solidFill>
              <a:latin typeface="Corbel" pitchFamily="34" charset="0"/>
              <a:cs typeface="B Nazanin"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ppt_w*0.05"/>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anim calcmode="lin" valueType="num">
                                      <p:cBhvr>
                                        <p:cTn id="16" dur="500" fill="hold"/>
                                        <p:tgtEl>
                                          <p:spTgt spid="4"/>
                                        </p:tgtEl>
                                        <p:attrNameLst>
                                          <p:attrName>ppt_x</p:attrName>
                                        </p:attrNameLst>
                                      </p:cBhvr>
                                      <p:tavLst>
                                        <p:tav tm="0">
                                          <p:val>
                                            <p:strVal val="#ppt_x-.2"/>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to="" calcmode="lin" valueType="num">
                                      <p:cBhvr>
                                        <p:cTn id="23" dur="1" fill="hold"/>
                                        <p:tgtEl>
                                          <p:spTgt spid="5"/>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 calcmode="lin" valueType="num">
                                      <p:cBhvr>
                                        <p:cTn id="30" dur="500" fill="hold"/>
                                        <p:tgtEl>
                                          <p:spTgt spid="6"/>
                                        </p:tgtEl>
                                        <p:attrNameLst>
                                          <p:attrName>style.rotation</p:attrName>
                                        </p:attrNameLst>
                                      </p:cBhvr>
                                      <p:tavLst>
                                        <p:tav tm="0">
                                          <p:val>
                                            <p:fltVal val="360"/>
                                          </p:val>
                                        </p:tav>
                                        <p:tav tm="100000">
                                          <p:val>
                                            <p:fltVal val="0"/>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utlineB"/>
          <p:cNvPicPr>
            <a:picLocks noChangeAspect="1" noChangeArrowheads="1"/>
          </p:cNvPicPr>
          <p:nvPr/>
        </p:nvPicPr>
        <p:blipFill>
          <a:blip r:embed="rId2" cstate="print"/>
          <a:srcRect/>
          <a:stretch>
            <a:fillRect/>
          </a:stretch>
        </p:blipFill>
        <p:spPr bwMode="auto">
          <a:xfrm>
            <a:off x="0" y="-26988"/>
            <a:ext cx="9144000" cy="6858001"/>
          </a:xfrm>
          <a:prstGeom prst="rect">
            <a:avLst/>
          </a:prstGeom>
          <a:noFill/>
        </p:spPr>
      </p:pic>
      <p:sp>
        <p:nvSpPr>
          <p:cNvPr id="6" name="WordArt 5"/>
          <p:cNvSpPr>
            <a:spLocks noChangeArrowheads="1" noChangeShapeType="1" noTextEdit="1"/>
          </p:cNvSpPr>
          <p:nvPr/>
        </p:nvSpPr>
        <p:spPr bwMode="auto">
          <a:xfrm>
            <a:off x="4391139" y="4500570"/>
            <a:ext cx="1084021" cy="576263"/>
          </a:xfrm>
          <a:prstGeom prst="rect">
            <a:avLst/>
          </a:prstGeom>
        </p:spPr>
        <p:txBody>
          <a:bodyPr wrap="none" fromWordArt="1">
            <a:prstTxWarp prst="textPlain">
              <a:avLst>
                <a:gd name="adj" fmla="val 50000"/>
              </a:avLst>
            </a:prstTxWarp>
          </a:bodyPr>
          <a:lstStyle/>
          <a:p>
            <a:pPr algn="ctr"/>
            <a:r>
              <a:rPr lang="fa-IR" sz="3600" i="1" kern="10" dirty="0">
                <a:ln w="9525">
                  <a:solidFill>
                    <a:srgbClr val="000000"/>
                  </a:solidFill>
                  <a:miter lim="800000"/>
                  <a:headEnd/>
                  <a:tailEnd/>
                </a:ln>
                <a:solidFill>
                  <a:srgbClr val="FFFFFF"/>
                </a:solidFill>
                <a:effectLst>
                  <a:outerShdw dist="35921" dir="2700000" algn="ctr" rotWithShape="0">
                    <a:srgbClr val="808080"/>
                  </a:outerShdw>
                </a:effectLst>
                <a:cs typeface="B Titr"/>
              </a:rPr>
              <a:t>پایان</a:t>
            </a:r>
            <a:endParaRPr lang="en-US" sz="3600" i="1" kern="10" dirty="0">
              <a:ln w="9525">
                <a:solidFill>
                  <a:srgbClr val="000000"/>
                </a:solidFill>
                <a:miter lim="800000"/>
                <a:headEnd/>
                <a:tailEnd/>
              </a:ln>
              <a:solidFill>
                <a:srgbClr val="FFFFFF"/>
              </a:solidFill>
              <a:effectLst>
                <a:outerShdw dist="35921" dir="2700000" algn="ctr" rotWithShape="0">
                  <a:srgbClr val="808080"/>
                </a:outerShdw>
              </a:effectLst>
              <a:cs typeface="B Titr"/>
            </a:endParaRPr>
          </a:p>
        </p:txBody>
      </p:sp>
      <p:sp>
        <p:nvSpPr>
          <p:cNvPr id="7" name="WordArt 6"/>
          <p:cNvSpPr>
            <a:spLocks noChangeArrowheads="1" noChangeShapeType="1" noTextEdit="1"/>
          </p:cNvSpPr>
          <p:nvPr/>
        </p:nvSpPr>
        <p:spPr bwMode="auto">
          <a:xfrm>
            <a:off x="3714744" y="5364169"/>
            <a:ext cx="2377082" cy="431800"/>
          </a:xfrm>
          <a:prstGeom prst="rect">
            <a:avLst/>
          </a:prstGeom>
        </p:spPr>
        <p:txBody>
          <a:bodyPr wrap="none" fromWordArt="1">
            <a:prstTxWarp prst="textPlain">
              <a:avLst>
                <a:gd name="adj" fmla="val 50000"/>
              </a:avLst>
            </a:prstTxWarp>
          </a:bodyPr>
          <a:lstStyle/>
          <a:p>
            <a:pPr algn="ctr"/>
            <a:r>
              <a:rPr lang="fa-IR" sz="3600" i="1" kern="10" dirty="0">
                <a:ln w="9525">
                  <a:solidFill>
                    <a:srgbClr val="000000"/>
                  </a:solidFill>
                  <a:miter lim="800000"/>
                  <a:headEnd/>
                  <a:tailEnd/>
                </a:ln>
                <a:solidFill>
                  <a:srgbClr val="FFFFFF"/>
                </a:solidFill>
                <a:effectLst>
                  <a:outerShdw dist="35921" dir="2700000" algn="ctr" rotWithShape="0">
                    <a:srgbClr val="808080"/>
                  </a:outerShdw>
                </a:effectLst>
                <a:cs typeface="B Titr"/>
              </a:rPr>
              <a:t>از توجه شما </a:t>
            </a:r>
            <a:r>
              <a:rPr lang="fa-IR" sz="3600" i="1" kern="10" dirty="0" smtClean="0">
                <a:ln w="9525">
                  <a:solidFill>
                    <a:srgbClr val="000000"/>
                  </a:solidFill>
                  <a:miter lim="800000"/>
                  <a:headEnd/>
                  <a:tailEnd/>
                </a:ln>
                <a:solidFill>
                  <a:srgbClr val="FFFFFF"/>
                </a:solidFill>
                <a:effectLst>
                  <a:outerShdw dist="35921" dir="2700000" algn="ctr" rotWithShape="0">
                    <a:srgbClr val="808080"/>
                  </a:outerShdw>
                </a:effectLst>
                <a:cs typeface="B Titr"/>
              </a:rPr>
              <a:t>متشکریم</a:t>
            </a:r>
            <a:endParaRPr lang="en-US" sz="3600" i="1" kern="10" dirty="0">
              <a:ln w="9525">
                <a:solidFill>
                  <a:srgbClr val="000000"/>
                </a:solidFill>
                <a:miter lim="800000"/>
                <a:headEnd/>
                <a:tailEnd/>
              </a:ln>
              <a:solidFill>
                <a:srgbClr val="FFFFFF"/>
              </a:solidFill>
              <a:effectLst>
                <a:outerShdw dist="35921" dir="2700000" algn="ctr" rotWithShape="0">
                  <a:srgbClr val="808080"/>
                </a:outerShdw>
              </a:effectLst>
              <a:cs typeface="B Titr"/>
            </a:endParaRPr>
          </a:p>
        </p:txBody>
      </p:sp>
      <p:sp>
        <p:nvSpPr>
          <p:cNvPr id="8" name="Rectangle 7"/>
          <p:cNvSpPr>
            <a:spLocks noChangeArrowheads="1"/>
          </p:cNvSpPr>
          <p:nvPr/>
        </p:nvSpPr>
        <p:spPr bwMode="auto">
          <a:xfrm>
            <a:off x="1930633" y="1989138"/>
            <a:ext cx="6039758" cy="457200"/>
          </a:xfrm>
          <a:prstGeom prst="rect">
            <a:avLst/>
          </a:prstGeom>
          <a:noFill/>
          <a:ln w="9525" algn="ctr">
            <a:noFill/>
            <a:miter lim="800000"/>
            <a:headEnd/>
            <a:tailEnd/>
          </a:ln>
          <a:effectLst/>
        </p:spPr>
        <p:txBody>
          <a:bodyPr>
            <a:spAutoFit/>
          </a:bodyPr>
          <a:lstStyle/>
          <a:p>
            <a:pPr rtl="0">
              <a:spcBef>
                <a:spcPct val="50000"/>
              </a:spcBef>
            </a:pPr>
            <a:r>
              <a:rPr lang="fa-IR" sz="2400" b="1" dirty="0">
                <a:solidFill>
                  <a:srgbClr val="3333CC"/>
                </a:solidFill>
                <a:latin typeface="Verdana" pitchFamily="34" charset="0"/>
                <a:cs typeface="B Nazanin" pitchFamily="2" charset="-78"/>
              </a:rPr>
              <a:t>با هم بودن آغاز است ، </a:t>
            </a:r>
            <a:r>
              <a:rPr lang="fa-IR" sz="2400" b="1" dirty="0" smtClean="0">
                <a:solidFill>
                  <a:srgbClr val="3333CC"/>
                </a:solidFill>
                <a:latin typeface="Verdana" pitchFamily="34" charset="0"/>
                <a:cs typeface="B Nazanin" pitchFamily="2" charset="-78"/>
              </a:rPr>
              <a:t>                                                  </a:t>
            </a:r>
            <a:endParaRPr lang="en-US" sz="2400" b="1" dirty="0">
              <a:solidFill>
                <a:srgbClr val="3333CC"/>
              </a:solidFill>
              <a:latin typeface="Verdana" pitchFamily="34" charset="0"/>
              <a:cs typeface="B Nazanin" pitchFamily="2" charset="-78"/>
            </a:endParaRPr>
          </a:p>
        </p:txBody>
      </p:sp>
      <p:sp>
        <p:nvSpPr>
          <p:cNvPr id="9" name="Rectangle 8"/>
          <p:cNvSpPr>
            <a:spLocks noChangeArrowheads="1"/>
          </p:cNvSpPr>
          <p:nvPr/>
        </p:nvSpPr>
        <p:spPr bwMode="auto">
          <a:xfrm>
            <a:off x="1331640" y="3284984"/>
            <a:ext cx="6192688" cy="457200"/>
          </a:xfrm>
          <a:prstGeom prst="rect">
            <a:avLst/>
          </a:prstGeom>
          <a:noFill/>
          <a:ln w="9525" algn="ctr">
            <a:noFill/>
            <a:miter lim="800000"/>
            <a:headEnd/>
            <a:tailEnd/>
          </a:ln>
          <a:effectLst/>
        </p:spPr>
        <p:txBody>
          <a:bodyPr wrap="square">
            <a:spAutoFit/>
          </a:bodyPr>
          <a:lstStyle/>
          <a:p>
            <a:pPr rtl="0">
              <a:spcBef>
                <a:spcPct val="50000"/>
              </a:spcBef>
            </a:pPr>
            <a:r>
              <a:rPr lang="fa-IR" sz="2400" b="1">
                <a:solidFill>
                  <a:srgbClr val="3333CC"/>
                </a:solidFill>
                <a:latin typeface="Verdana" pitchFamily="34" charset="0"/>
                <a:cs typeface="B Nazanin" pitchFamily="2" charset="-78"/>
              </a:rPr>
              <a:t> با هم كار كردن موفقيت .</a:t>
            </a:r>
            <a:endParaRPr lang="en-US" sz="2400" b="1">
              <a:solidFill>
                <a:srgbClr val="3333CC"/>
              </a:solidFill>
              <a:latin typeface="Verdana" pitchFamily="34" charset="0"/>
              <a:cs typeface="B Nazanin" pitchFamily="2" charset="-78"/>
            </a:endParaRPr>
          </a:p>
        </p:txBody>
      </p:sp>
      <p:sp>
        <p:nvSpPr>
          <p:cNvPr id="10" name="Rectangle 9"/>
          <p:cNvSpPr>
            <a:spLocks noChangeArrowheads="1"/>
          </p:cNvSpPr>
          <p:nvPr/>
        </p:nvSpPr>
        <p:spPr bwMode="auto">
          <a:xfrm>
            <a:off x="1619672" y="2636912"/>
            <a:ext cx="6041251" cy="457200"/>
          </a:xfrm>
          <a:prstGeom prst="rect">
            <a:avLst/>
          </a:prstGeom>
          <a:noFill/>
          <a:ln w="9525" algn="ctr">
            <a:noFill/>
            <a:miter lim="800000"/>
            <a:headEnd/>
            <a:tailEnd/>
          </a:ln>
          <a:effectLst/>
        </p:spPr>
        <p:txBody>
          <a:bodyPr>
            <a:spAutoFit/>
          </a:bodyPr>
          <a:lstStyle/>
          <a:p>
            <a:pPr rtl="0">
              <a:spcBef>
                <a:spcPct val="50000"/>
              </a:spcBef>
            </a:pPr>
            <a:r>
              <a:rPr lang="fa-IR" sz="2400" b="1" dirty="0">
                <a:solidFill>
                  <a:srgbClr val="3333CC"/>
                </a:solidFill>
                <a:latin typeface="Verdana" pitchFamily="34" charset="0"/>
                <a:cs typeface="B Nazanin" pitchFamily="2" charset="-78"/>
              </a:rPr>
              <a:t>با هم ماندن پيشرفت است </a:t>
            </a:r>
            <a:r>
              <a:rPr lang="fa-IR" sz="2400" b="1" dirty="0" smtClean="0">
                <a:solidFill>
                  <a:srgbClr val="3333CC"/>
                </a:solidFill>
                <a:latin typeface="Verdana" pitchFamily="34" charset="0"/>
                <a:cs typeface="B Nazanin" pitchFamily="2" charset="-78"/>
              </a:rPr>
              <a:t>،                     </a:t>
            </a:r>
            <a:endParaRPr lang="en-US" sz="2400" b="1" dirty="0">
              <a:solidFill>
                <a:srgbClr val="3333CC"/>
              </a:solidFill>
              <a:latin typeface="Verdana" pitchFamily="34" charset="0"/>
              <a:cs typeface="B Nazanin" pitchFamily="2" charset="-78"/>
            </a:endParaRPr>
          </a:p>
        </p:txBody>
      </p:sp>
      <p:pic>
        <p:nvPicPr>
          <p:cNvPr id="11" name="Picture 3" descr="D:\مدیریت\مهارتهای عمومی مدیریت\مدیریت قلبها\تصاویر\heart-of-a-coach.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785918" y="4429132"/>
            <a:ext cx="1600227" cy="2000284"/>
          </a:xfrm>
          <a:prstGeom prst="rect">
            <a:avLst/>
          </a:prstGeom>
          <a:noFill/>
        </p:spPr>
      </p:pic>
      <p:sp>
        <p:nvSpPr>
          <p:cNvPr id="14" name="WordArt 6"/>
          <p:cNvSpPr>
            <a:spLocks noChangeArrowheads="1" noChangeShapeType="1" noTextEdit="1"/>
          </p:cNvSpPr>
          <p:nvPr/>
        </p:nvSpPr>
        <p:spPr bwMode="auto">
          <a:xfrm>
            <a:off x="4572000" y="6357958"/>
            <a:ext cx="1214446" cy="357190"/>
          </a:xfrm>
          <a:prstGeom prst="rect">
            <a:avLst/>
          </a:prstGeom>
        </p:spPr>
        <p:txBody>
          <a:bodyPr wrap="none" fromWordArt="1">
            <a:prstTxWarp prst="textPlain">
              <a:avLst>
                <a:gd name="adj" fmla="val 50000"/>
              </a:avLst>
            </a:prstTxWarp>
          </a:bodyPr>
          <a:lstStyle/>
          <a:p>
            <a:pPr algn="ctr"/>
            <a:r>
              <a:rPr lang="fa-IR" sz="1050" kern="10" dirty="0" smtClean="0">
                <a:ln w="9525">
                  <a:solidFill>
                    <a:srgbClr val="000000"/>
                  </a:solidFill>
                  <a:miter lim="800000"/>
                  <a:headEnd/>
                  <a:tailEnd/>
                </a:ln>
                <a:solidFill>
                  <a:srgbClr val="FF0000"/>
                </a:solidFill>
                <a:effectLst>
                  <a:outerShdw dist="35921" dir="2700000" algn="ctr" rotWithShape="0">
                    <a:srgbClr val="808080"/>
                  </a:outerShdw>
                </a:effectLst>
                <a:cs typeface="B Titr"/>
              </a:rPr>
              <a:t>قضاتی</a:t>
            </a:r>
            <a:endParaRPr lang="en-US" sz="1050" kern="10" dirty="0">
              <a:ln w="9525">
                <a:solidFill>
                  <a:srgbClr val="000000"/>
                </a:solidFill>
                <a:miter lim="800000"/>
                <a:headEnd/>
                <a:tailEnd/>
              </a:ln>
              <a:solidFill>
                <a:srgbClr val="FF0000"/>
              </a:solidFill>
              <a:effectLst>
                <a:outerShdw dist="35921" dir="2700000" algn="ctr" rotWithShape="0">
                  <a:srgbClr val="808080"/>
                </a:outerShdw>
              </a:effectLst>
              <a:cs typeface="B Titr"/>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66762" y="818535"/>
            <a:ext cx="8977237" cy="2071678"/>
          </a:xfrm>
          <a:prstGeom prst="rect">
            <a:avLst/>
          </a:prstGeom>
          <a:ln>
            <a:noFill/>
          </a:ln>
          <a:effectLst>
            <a:outerShdw blurRad="292100" dist="139700" dir="2700000" algn="tl" rotWithShape="0">
              <a:srgbClr val="333333">
                <a:alpha val="65000"/>
              </a:srgbClr>
            </a:outerShdw>
          </a:effec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58" y="2357430"/>
            <a:ext cx="4419600"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1" y="5772053"/>
            <a:ext cx="8458200" cy="80021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r"/>
            <a:r>
              <a:rPr lang="fa-IR" sz="2800" b="1" dirty="0">
                <a:solidFill>
                  <a:srgbClr val="FFFF00"/>
                </a:solidFill>
                <a:cs typeface="B Nazanin" pitchFamily="2" charset="-78"/>
              </a:rPr>
              <a:t>باهوش</a:t>
            </a:r>
            <a:r>
              <a:rPr lang="fa-IR" sz="2800" b="1" dirty="0">
                <a:cs typeface="B Nazanin" pitchFamily="2" charset="-78"/>
              </a:rPr>
              <a:t> </a:t>
            </a:r>
            <a:r>
              <a:rPr lang="fa-IR" sz="2800" b="1" dirty="0" smtClean="0">
                <a:cs typeface="B Nazanin" pitchFamily="2" charset="-78"/>
              </a:rPr>
              <a:t>، مسئله </a:t>
            </a:r>
            <a:r>
              <a:rPr lang="fa-IR" sz="2800" b="1" dirty="0">
                <a:cs typeface="B Nazanin" pitchFamily="2" charset="-78"/>
              </a:rPr>
              <a:t>را حل می کند . </a:t>
            </a:r>
            <a:r>
              <a:rPr lang="fa-IR" sz="2800" b="1" dirty="0">
                <a:solidFill>
                  <a:srgbClr val="FFFF00"/>
                </a:solidFill>
                <a:cs typeface="B Nazanin" pitchFamily="2" charset="-78"/>
              </a:rPr>
              <a:t>خردمند</a:t>
            </a:r>
            <a:r>
              <a:rPr lang="fa-IR" sz="2800" b="1" dirty="0">
                <a:cs typeface="B Nazanin" pitchFamily="2" charset="-78"/>
              </a:rPr>
              <a:t> از آن جلوگیری می کند</a:t>
            </a:r>
            <a:r>
              <a:rPr lang="fa-IR" sz="2800" b="1" dirty="0" smtClean="0">
                <a:cs typeface="B Nazanin" pitchFamily="2" charset="-78"/>
              </a:rPr>
              <a:t>.</a:t>
            </a:r>
          </a:p>
          <a:p>
            <a:r>
              <a:rPr lang="fa-IR" b="1" dirty="0">
                <a:cs typeface="B Nazanin" pitchFamily="2" charset="-78"/>
              </a:rPr>
              <a:t>آلبرت اینشتین </a:t>
            </a:r>
          </a:p>
        </p:txBody>
      </p:sp>
      <p:sp>
        <p:nvSpPr>
          <p:cNvPr id="6" name="Title 1"/>
          <p:cNvSpPr>
            <a:spLocks noGrp="1"/>
          </p:cNvSpPr>
          <p:nvPr>
            <p:ph type="title"/>
          </p:nvPr>
        </p:nvSpPr>
        <p:spPr>
          <a:xfrm>
            <a:off x="144463" y="33338"/>
            <a:ext cx="8858250" cy="595312"/>
          </a:xfrm>
        </p:spPr>
        <p:txBody>
          <a:bodyPr/>
          <a:lstStyle/>
          <a:p>
            <a:pPr algn="ctr"/>
            <a:r>
              <a:rPr lang="fa-IR" sz="2800" dirty="0" smtClean="0">
                <a:cs typeface="B Titr" pitchFamily="2" charset="-78"/>
              </a:rPr>
              <a:t>به جای سخت کار کردن آگاهانه کار کنید</a:t>
            </a:r>
          </a:p>
        </p:txBody>
      </p:sp>
      <p:sp>
        <p:nvSpPr>
          <p:cNvPr id="7" name="Slide Number Placeholder 3"/>
          <p:cNvSpPr>
            <a:spLocks noGrp="1"/>
          </p:cNvSpPr>
          <p:nvPr>
            <p:ph type="sldNum" sz="quarter" idx="10"/>
          </p:nvPr>
        </p:nvSpPr>
        <p:spPr>
          <a:xfrm>
            <a:off x="142844" y="6245225"/>
            <a:ext cx="2133600" cy="476250"/>
          </a:xfrm>
        </p:spPr>
        <p:txBody>
          <a:bodyPr/>
          <a:lstStyle/>
          <a:p>
            <a:pPr>
              <a:defRPr/>
            </a:pPr>
            <a:fld id="{108D4DD5-F192-485C-A49A-5C76E2CE4FD9}" type="slidenum">
              <a:rPr lang="ar-SA"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29350225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900" decel="100000" fill="hold"/>
                                        <p:tgtEl>
                                          <p:spTgt spid="5"/>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 calcmode="lin" valueType="num">
                                      <p:cBhvr>
                                        <p:cTn id="23" dur="500" fill="hold"/>
                                        <p:tgtEl>
                                          <p:spTgt spid="4"/>
                                        </p:tgtEl>
                                        <p:attrNameLst>
                                          <p:attrName>style.rotation</p:attrName>
                                        </p:attrNameLst>
                                      </p:cBhvr>
                                      <p:tavLst>
                                        <p:tav tm="0">
                                          <p:val>
                                            <p:fltVal val="360"/>
                                          </p:val>
                                        </p:tav>
                                        <p:tav tm="100000">
                                          <p:val>
                                            <p:fltVal val="0"/>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checkerboard(across)">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828684" y="8096286"/>
            <a:ext cx="2133600" cy="476250"/>
          </a:xfrm>
        </p:spPr>
        <p:txBody>
          <a:bodyPr/>
          <a:lstStyle/>
          <a:p>
            <a:pPr>
              <a:defRPr/>
            </a:pPr>
            <a:fld id="{108D4DD5-F192-485C-A49A-5C76E2CE4FD9}" type="slidenum">
              <a:rPr lang="ar-SA" smtClean="0">
                <a:solidFill>
                  <a:srgbClr val="000000"/>
                </a:solidFill>
              </a:rPr>
              <a:pPr>
                <a:defRPr/>
              </a:pPr>
              <a:t>5</a:t>
            </a:fld>
            <a:endParaRPr lang="en-US" dirty="0">
              <a:solidFill>
                <a:srgbClr val="000000"/>
              </a:solidFill>
            </a:endParaRPr>
          </a:p>
        </p:txBody>
      </p:sp>
      <p:sp>
        <p:nvSpPr>
          <p:cNvPr id="9" name="Rectangle 2"/>
          <p:cNvSpPr>
            <a:spLocks noChangeArrowheads="1"/>
          </p:cNvSpPr>
          <p:nvPr/>
        </p:nvSpPr>
        <p:spPr bwMode="auto">
          <a:xfrm>
            <a:off x="794658" y="86380"/>
            <a:ext cx="83058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a-IR" sz="2800" dirty="0" smtClean="0">
                <a:solidFill>
                  <a:schemeClr val="bg1"/>
                </a:solidFill>
                <a:cs typeface="B Titr" pitchFamily="2" charset="-78"/>
              </a:rPr>
              <a:t>کلید پرورش انسانها در واداشتن آنها به کارهای درست است.</a:t>
            </a:r>
          </a:p>
        </p:txBody>
      </p:sp>
      <p:sp>
        <p:nvSpPr>
          <p:cNvPr id="10" name="Rectangle 9"/>
          <p:cNvSpPr/>
          <p:nvPr/>
        </p:nvSpPr>
        <p:spPr>
          <a:xfrm>
            <a:off x="1285852" y="752757"/>
            <a:ext cx="7143800" cy="461665"/>
          </a:xfrm>
          <a:prstGeom prst="rect">
            <a:avLst/>
          </a:prstGeom>
        </p:spPr>
        <p:txBody>
          <a:bodyPr wrap="square">
            <a:spAutoFit/>
          </a:bodyPr>
          <a:lstStyle/>
          <a:p>
            <a:pPr algn="ctr"/>
            <a:r>
              <a:rPr lang="fa-IR" sz="2400" b="1" dirty="0" smtClean="0">
                <a:solidFill>
                  <a:srgbClr val="00B050"/>
                </a:solidFill>
                <a:latin typeface="IranNastaliq" pitchFamily="18" charset="0"/>
                <a:cs typeface="B Mitra" pitchFamily="2" charset="-78"/>
              </a:rPr>
              <a:t>کسانی که بد را پسندیده اند            ندانم که از نیک چه بد دیده اند</a:t>
            </a:r>
            <a:endParaRPr lang="fa-IR" sz="2400" dirty="0">
              <a:solidFill>
                <a:srgbClr val="00B050"/>
              </a:solidFill>
              <a:latin typeface="IranNastaliq" pitchFamily="18" charset="0"/>
              <a:cs typeface="B Mitra" pitchFamily="2" charset="-78"/>
            </a:endParaRPr>
          </a:p>
        </p:txBody>
      </p:sp>
      <p:sp>
        <p:nvSpPr>
          <p:cNvPr id="12" name="Rectangle 11"/>
          <p:cNvSpPr/>
          <p:nvPr/>
        </p:nvSpPr>
        <p:spPr>
          <a:xfrm>
            <a:off x="5643570" y="1269768"/>
            <a:ext cx="3214678" cy="1200329"/>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rtl="1"/>
            <a:r>
              <a:rPr lang="fa-IR" sz="2400" dirty="0" smtClean="0">
                <a:solidFill>
                  <a:schemeClr val="accent6">
                    <a:lumMod val="50000"/>
                  </a:schemeClr>
                </a:solidFill>
                <a:cs typeface="B Nazanin" pitchFamily="2" charset="-78"/>
              </a:rPr>
              <a:t>1- هفته ای یک ساعت در بین کارمندان باشید و آنها را به درست کار کردن مجبور کنید.</a:t>
            </a:r>
          </a:p>
        </p:txBody>
      </p:sp>
      <p:pic>
        <p:nvPicPr>
          <p:cNvPr id="3131" name="Picture 59" descr="D:\imagesCAWO35NQ.jpg"/>
          <p:cNvPicPr>
            <a:picLocks noChangeAspect="1" noChangeArrowheads="1"/>
          </p:cNvPicPr>
          <p:nvPr/>
        </p:nvPicPr>
        <p:blipFill>
          <a:blip r:embed="rId2"/>
          <a:srcRect/>
          <a:stretch>
            <a:fillRect/>
          </a:stretch>
        </p:blipFill>
        <p:spPr bwMode="auto">
          <a:xfrm>
            <a:off x="6000760" y="2632393"/>
            <a:ext cx="2466975" cy="18478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132" name="Picture 60" descr="D:\imagesCAIMN5X0.jpg"/>
          <p:cNvPicPr>
            <a:picLocks noChangeAspect="1" noChangeArrowheads="1"/>
          </p:cNvPicPr>
          <p:nvPr/>
        </p:nvPicPr>
        <p:blipFill>
          <a:blip r:embed="rId3" cstate="email"/>
          <a:srcRect/>
          <a:stretch>
            <a:fillRect/>
          </a:stretch>
        </p:blipFill>
        <p:spPr bwMode="auto">
          <a:xfrm>
            <a:off x="1142976" y="2593330"/>
            <a:ext cx="2238381" cy="14895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133" name="Picture 61" descr="D:\imagesCA32LS5N.jpg"/>
          <p:cNvPicPr>
            <a:picLocks noChangeAspect="1" noChangeArrowheads="1"/>
          </p:cNvPicPr>
          <p:nvPr/>
        </p:nvPicPr>
        <p:blipFill>
          <a:blip r:embed="rId4" cstate="email"/>
          <a:srcRect/>
          <a:stretch>
            <a:fillRect/>
          </a:stretch>
        </p:blipFill>
        <p:spPr bwMode="auto">
          <a:xfrm>
            <a:off x="1500166" y="5137458"/>
            <a:ext cx="761779" cy="1643052"/>
          </a:xfrm>
          <a:prstGeom prst="rect">
            <a:avLst/>
          </a:prstGeom>
          <a:ln w="88900" cap="sq" cmpd="thickThin">
            <a:solidFill>
              <a:srgbClr val="000000"/>
            </a:solidFill>
            <a:prstDash val="solid"/>
            <a:miter lim="800000"/>
          </a:ln>
          <a:effectLst>
            <a:innerShdw blurRad="76200">
              <a:srgbClr val="000000"/>
            </a:innerShdw>
          </a:effectLst>
        </p:spPr>
      </p:pic>
      <p:sp>
        <p:nvSpPr>
          <p:cNvPr id="16" name="Rectangle 15"/>
          <p:cNvSpPr/>
          <p:nvPr/>
        </p:nvSpPr>
        <p:spPr>
          <a:xfrm>
            <a:off x="928662" y="1306816"/>
            <a:ext cx="2857488" cy="1200329"/>
          </a:xfrm>
          <a:prstGeom prst="rect">
            <a:avLst/>
          </a:prstGeom>
          <a:solidFill>
            <a:srgbClr val="002060"/>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rtl="1"/>
            <a:r>
              <a:rPr lang="fa-IR" sz="2400" dirty="0" smtClean="0">
                <a:cs typeface="B Nazanin" pitchFamily="2" charset="-78"/>
              </a:rPr>
              <a:t>2- کارمندان خود را فقط در ازای انجام کار درست و به موقع تشویق نمائید .</a:t>
            </a:r>
          </a:p>
        </p:txBody>
      </p:sp>
      <p:sp>
        <p:nvSpPr>
          <p:cNvPr id="17" name="Rectangle 16"/>
          <p:cNvSpPr/>
          <p:nvPr/>
        </p:nvSpPr>
        <p:spPr>
          <a:xfrm>
            <a:off x="571472" y="4169639"/>
            <a:ext cx="3500430" cy="830997"/>
          </a:xfrm>
          <a:prstGeom prst="rect">
            <a:avLst/>
          </a:prstGeom>
          <a:solidFill>
            <a:schemeClr val="accent2">
              <a:lumMod val="60000"/>
              <a:lumOff val="4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rtl="1"/>
            <a:r>
              <a:rPr lang="fa-IR" sz="2400" dirty="0" smtClean="0">
                <a:cs typeface="B Nazanin" pitchFamily="2" charset="-78"/>
              </a:rPr>
              <a:t>3- تشویق به موقع ، انگیزه کارکنان را چند برابر می کند</a:t>
            </a:r>
          </a:p>
        </p:txBody>
      </p:sp>
      <p:sp>
        <p:nvSpPr>
          <p:cNvPr id="18" name="Rectangle 17"/>
          <p:cNvSpPr/>
          <p:nvPr/>
        </p:nvSpPr>
        <p:spPr>
          <a:xfrm>
            <a:off x="4357686" y="5026895"/>
            <a:ext cx="4572032" cy="830997"/>
          </a:xfrm>
          <a:prstGeom prst="rect">
            <a:avLst/>
          </a:prstGeom>
          <a:solidFill>
            <a:srgbClr val="00B050"/>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rtl="1"/>
            <a:r>
              <a:rPr lang="fa-IR" sz="2400" dirty="0" smtClean="0">
                <a:cs typeface="B Nazanin" pitchFamily="2" charset="-78"/>
              </a:rPr>
              <a:t>4- واداشتن انسانها به انجام كار درست درانان خشنودي وانگيزه كاركرد خوب مي افريند. </a:t>
            </a:r>
          </a:p>
        </p:txBody>
      </p:sp>
      <p:sp>
        <p:nvSpPr>
          <p:cNvPr id="21" name="Rectangle 20"/>
          <p:cNvSpPr/>
          <p:nvPr/>
        </p:nvSpPr>
        <p:spPr>
          <a:xfrm>
            <a:off x="2632696" y="6174124"/>
            <a:ext cx="6286512" cy="461665"/>
          </a:xfrm>
          <a:prstGeom prst="rect">
            <a:avLst/>
          </a:prstGeom>
          <a:solidFill>
            <a:srgbClr val="7030A0"/>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r" rtl="1"/>
            <a:r>
              <a:rPr lang="fa-IR" sz="2400" dirty="0" smtClean="0">
                <a:cs typeface="B Nazanin" pitchFamily="2" charset="-78"/>
              </a:rPr>
              <a:t>5- این اصول مایه درخشش و احترام شما در محیط کار می شود</a:t>
            </a:r>
          </a:p>
        </p:txBody>
      </p:sp>
      <p:sp>
        <p:nvSpPr>
          <p:cNvPr id="13" name="Slide Number Placeholder 3"/>
          <p:cNvSpPr txBox="1">
            <a:spLocks/>
          </p:cNvSpPr>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auto" latinLnBrk="0" hangingPunct="0">
              <a:lnSpc>
                <a:spcPct val="100000"/>
              </a:lnSpc>
              <a:spcBef>
                <a:spcPts val="0"/>
              </a:spcBef>
              <a:spcAft>
                <a:spcPts val="0"/>
              </a:spcAft>
              <a:buClrTx/>
              <a:buSzTx/>
              <a:buFontTx/>
              <a:buNone/>
              <a:tabLst/>
              <a:defRPr/>
            </a:pPr>
            <a:fld id="{108D4DD5-F192-485C-A49A-5C76E2CE4FD9}" type="slidenum">
              <a:rPr kumimoji="0" lang="ar-SA" sz="2000" b="0" i="0" u="none" strike="noStrike" kern="1200" cap="none" spc="0" normalizeH="0" baseline="0" noProof="0" smtClean="0">
                <a:ln>
                  <a:noFill/>
                </a:ln>
                <a:solidFill>
                  <a:srgbClr val="000000"/>
                </a:solidFill>
                <a:effectLst/>
                <a:uLnTx/>
                <a:uFillTx/>
                <a:latin typeface="+mn-lt"/>
                <a:ea typeface="+mn-ea"/>
                <a:cs typeface="B Nazanin" pitchFamily="2" charset="-78"/>
              </a:rPr>
              <a:pPr marL="0" marR="0" lvl="0" indent="0" algn="l" defTabSz="914400" rtl="0" eaLnBrk="0" fontAlgn="auto" latinLnBrk="0" hangingPunct="0">
                <a:lnSpc>
                  <a:spcPct val="100000"/>
                </a:lnSpc>
                <a:spcBef>
                  <a:spcPts val="0"/>
                </a:spcBef>
                <a:spcAft>
                  <a:spcPts val="0"/>
                </a:spcAft>
                <a:buClrTx/>
                <a:buSzTx/>
                <a:buFontTx/>
                <a:buNone/>
                <a:tabLst/>
                <a:defRPr/>
              </a:pPr>
              <a:t>5</a:t>
            </a:fld>
            <a:endParaRPr kumimoji="0" lang="en-US" sz="2000" b="0" i="0" u="none" strike="noStrike" kern="1200" cap="none" spc="0" normalizeH="0" baseline="0" noProof="0" dirty="0">
              <a:ln>
                <a:noFill/>
              </a:ln>
              <a:solidFill>
                <a:srgbClr val="000000"/>
              </a:solidFill>
              <a:effectLst/>
              <a:uLnTx/>
              <a:uFillTx/>
              <a:latin typeface="+mn-lt"/>
              <a:ea typeface="+mn-ea"/>
              <a:cs typeface="B Nazanin" pitchFamily="2" charset="-78"/>
            </a:endParaRPr>
          </a:p>
        </p:txBody>
      </p:sp>
    </p:spTree>
    <p:extLst>
      <p:ext uri="{BB962C8B-B14F-4D97-AF65-F5344CB8AC3E}">
        <p14:creationId xmlns:p14="http://schemas.microsoft.com/office/powerpoint/2010/main" val="28758638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Scale>
                                      <p:cBhvr>
                                        <p:cTn id="14"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0"/>
                                        </p:tgtEl>
                                        <p:attrNameLst>
                                          <p:attrName>ppt_x</p:attrName>
                                          <p:attrName>ppt_y</p:attrName>
                                        </p:attrNameLst>
                                      </p:cBhvr>
                                    </p:animMotion>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strVal val="#ppt_w*0.05"/>
                                          </p:val>
                                        </p:tav>
                                        <p:tav tm="100000">
                                          <p:val>
                                            <p:strVal val="#ppt_w"/>
                                          </p:val>
                                        </p:tav>
                                      </p:tavLst>
                                    </p:anim>
                                    <p:anim calcmode="lin" valueType="num">
                                      <p:cBhvr>
                                        <p:cTn id="22" dur="500" fill="hold"/>
                                        <p:tgtEl>
                                          <p:spTgt spid="12"/>
                                        </p:tgtEl>
                                        <p:attrNameLst>
                                          <p:attrName>ppt_h</p:attrName>
                                        </p:attrNameLst>
                                      </p:cBhvr>
                                      <p:tavLst>
                                        <p:tav tm="0">
                                          <p:val>
                                            <p:strVal val="#ppt_h"/>
                                          </p:val>
                                        </p:tav>
                                        <p:tav tm="100000">
                                          <p:val>
                                            <p:strVal val="#ppt_h"/>
                                          </p:val>
                                        </p:tav>
                                      </p:tavLst>
                                    </p:anim>
                                    <p:anim calcmode="lin" valueType="num">
                                      <p:cBhvr>
                                        <p:cTn id="23" dur="500" fill="hold"/>
                                        <p:tgtEl>
                                          <p:spTgt spid="12"/>
                                        </p:tgtEl>
                                        <p:attrNameLst>
                                          <p:attrName>ppt_x</p:attrName>
                                        </p:attrNameLst>
                                      </p:cBhvr>
                                      <p:tavLst>
                                        <p:tav tm="0">
                                          <p:val>
                                            <p:strVal val="#ppt_x-.2"/>
                                          </p:val>
                                        </p:tav>
                                        <p:tav tm="100000">
                                          <p:val>
                                            <p:strVal val="#ppt_x"/>
                                          </p:val>
                                        </p:tav>
                                      </p:tavLst>
                                    </p:anim>
                                    <p:anim calcmode="lin" valueType="num">
                                      <p:cBhvr>
                                        <p:cTn id="24" dur="500" fill="hold"/>
                                        <p:tgtEl>
                                          <p:spTgt spid="12"/>
                                        </p:tgtEl>
                                        <p:attrNameLst>
                                          <p:attrName>ppt_y</p:attrName>
                                        </p:attrNameLst>
                                      </p:cBhvr>
                                      <p:tavLst>
                                        <p:tav tm="0">
                                          <p:val>
                                            <p:strVal val="#ppt_y"/>
                                          </p:val>
                                        </p:tav>
                                        <p:tav tm="100000">
                                          <p:val>
                                            <p:strVal val="#ppt_y"/>
                                          </p:val>
                                        </p:tav>
                                      </p:tavLst>
                                    </p:anim>
                                    <p:animEffect transition="in" filter="fade">
                                      <p:cBhvr>
                                        <p:cTn id="25" dur="500"/>
                                        <p:tgtEl>
                                          <p:spTgt spid="12"/>
                                        </p:tgtEl>
                                      </p:cBhvr>
                                    </p:animEffect>
                                  </p:childTnLst>
                                </p:cTn>
                              </p:par>
                            </p:childTnLst>
                          </p:cTn>
                        </p:par>
                        <p:par>
                          <p:cTn id="26" fill="hold">
                            <p:stCondLst>
                              <p:cond delay="500"/>
                            </p:stCondLst>
                            <p:childTnLst>
                              <p:par>
                                <p:cTn id="27" presetID="52" presetClass="entr" presetSubtype="0" fill="hold" nodeType="afterEffect">
                                  <p:stCondLst>
                                    <p:cond delay="0"/>
                                  </p:stCondLst>
                                  <p:childTnLst>
                                    <p:set>
                                      <p:cBhvr>
                                        <p:cTn id="28" dur="1" fill="hold">
                                          <p:stCondLst>
                                            <p:cond delay="0"/>
                                          </p:stCondLst>
                                        </p:cTn>
                                        <p:tgtEl>
                                          <p:spTgt spid="3131"/>
                                        </p:tgtEl>
                                        <p:attrNameLst>
                                          <p:attrName>style.visibility</p:attrName>
                                        </p:attrNameLst>
                                      </p:cBhvr>
                                      <p:to>
                                        <p:strVal val="visible"/>
                                      </p:to>
                                    </p:set>
                                    <p:animScale>
                                      <p:cBhvr>
                                        <p:cTn id="29" dur="1000" decel="50000" fill="hold">
                                          <p:stCondLst>
                                            <p:cond delay="0"/>
                                          </p:stCondLst>
                                        </p:cTn>
                                        <p:tgtEl>
                                          <p:spTgt spid="31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3131"/>
                                        </p:tgtEl>
                                        <p:attrNameLst>
                                          <p:attrName>ppt_x</p:attrName>
                                          <p:attrName>ppt_y</p:attrName>
                                        </p:attrNameLst>
                                      </p:cBhvr>
                                    </p:animMotion>
                                    <p:animEffect transition="in" filter="fade">
                                      <p:cBhvr>
                                        <p:cTn id="31" dur="1000"/>
                                        <p:tgtEl>
                                          <p:spTgt spid="3131"/>
                                        </p:tgtEl>
                                      </p:cBhvr>
                                    </p:animEffect>
                                  </p:childTnLst>
                                </p:cTn>
                              </p:par>
                            </p:childTnLst>
                          </p:cTn>
                        </p:par>
                      </p:childTnLst>
                    </p:cTn>
                  </p:par>
                  <p:par>
                    <p:cTn id="32" fill="hold">
                      <p:stCondLst>
                        <p:cond delay="indefinite"/>
                      </p:stCondLst>
                      <p:childTnLst>
                        <p:par>
                          <p:cTn id="33" fill="hold">
                            <p:stCondLst>
                              <p:cond delay="0"/>
                            </p:stCondLst>
                            <p:childTnLst>
                              <p:par>
                                <p:cTn id="34" presetID="52"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Scale>
                                      <p:cBhvr>
                                        <p:cTn id="36"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16"/>
                                        </p:tgtEl>
                                        <p:attrNameLst>
                                          <p:attrName>ppt_x</p:attrName>
                                          <p:attrName>ppt_y</p:attrName>
                                        </p:attrNameLst>
                                      </p:cBhvr>
                                    </p:animMotion>
                                    <p:animEffect transition="in" filter="fade">
                                      <p:cBhvr>
                                        <p:cTn id="38" dur="1000"/>
                                        <p:tgtEl>
                                          <p:spTgt spid="16"/>
                                        </p:tgtEl>
                                      </p:cBhvr>
                                    </p:animEffect>
                                  </p:childTnLst>
                                </p:cTn>
                              </p:par>
                            </p:childTnLst>
                          </p:cTn>
                        </p:par>
                        <p:par>
                          <p:cTn id="39" fill="hold">
                            <p:stCondLst>
                              <p:cond delay="1000"/>
                            </p:stCondLst>
                            <p:childTnLst>
                              <p:par>
                                <p:cTn id="40" presetID="5" presetClass="entr" presetSubtype="10" fill="hold" nodeType="afterEffect">
                                  <p:stCondLst>
                                    <p:cond delay="0"/>
                                  </p:stCondLst>
                                  <p:childTnLst>
                                    <p:set>
                                      <p:cBhvr>
                                        <p:cTn id="41" dur="1" fill="hold">
                                          <p:stCondLst>
                                            <p:cond delay="0"/>
                                          </p:stCondLst>
                                        </p:cTn>
                                        <p:tgtEl>
                                          <p:spTgt spid="3132"/>
                                        </p:tgtEl>
                                        <p:attrNameLst>
                                          <p:attrName>style.visibility</p:attrName>
                                        </p:attrNameLst>
                                      </p:cBhvr>
                                      <p:to>
                                        <p:strVal val="visible"/>
                                      </p:to>
                                    </p:set>
                                    <p:animEffect transition="in" filter="checkerboard(across)">
                                      <p:cBhvr>
                                        <p:cTn id="42" dur="500"/>
                                        <p:tgtEl>
                                          <p:spTgt spid="3132"/>
                                        </p:tgtEl>
                                      </p:cBhvr>
                                    </p:animEffect>
                                  </p:childTnLst>
                                </p:cTn>
                              </p:par>
                            </p:childTnLst>
                          </p:cTn>
                        </p:par>
                      </p:childTnLst>
                    </p:cTn>
                  </p:par>
                  <p:par>
                    <p:cTn id="43" fill="hold">
                      <p:stCondLst>
                        <p:cond delay="indefinite"/>
                      </p:stCondLst>
                      <p:childTnLst>
                        <p:par>
                          <p:cTn id="44" fill="hold">
                            <p:stCondLst>
                              <p:cond delay="0"/>
                            </p:stCondLst>
                            <p:childTnLst>
                              <p:par>
                                <p:cTn id="45" presetID="52"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Scale>
                                      <p:cBhvr>
                                        <p:cTn id="47"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7"/>
                                        </p:tgtEl>
                                        <p:attrNameLst>
                                          <p:attrName>ppt_x</p:attrName>
                                          <p:attrName>ppt_y</p:attrName>
                                        </p:attrNameLst>
                                      </p:cBhvr>
                                    </p:animMotion>
                                    <p:animEffect transition="in" filter="fade">
                                      <p:cBhvr>
                                        <p:cTn id="49" dur="1000"/>
                                        <p:tgtEl>
                                          <p:spTgt spid="17"/>
                                        </p:tgtEl>
                                      </p:cBhvr>
                                    </p:animEffect>
                                  </p:childTnLst>
                                </p:cTn>
                              </p:par>
                            </p:childTnLst>
                          </p:cTn>
                        </p:par>
                        <p:par>
                          <p:cTn id="50" fill="hold">
                            <p:stCondLst>
                              <p:cond delay="1000"/>
                            </p:stCondLst>
                            <p:childTnLst>
                              <p:par>
                                <p:cTn id="51" presetID="6" presetClass="entr" presetSubtype="16" fill="hold" nodeType="afterEffect">
                                  <p:stCondLst>
                                    <p:cond delay="0"/>
                                  </p:stCondLst>
                                  <p:childTnLst>
                                    <p:set>
                                      <p:cBhvr>
                                        <p:cTn id="52" dur="1" fill="hold">
                                          <p:stCondLst>
                                            <p:cond delay="0"/>
                                          </p:stCondLst>
                                        </p:cTn>
                                        <p:tgtEl>
                                          <p:spTgt spid="3133"/>
                                        </p:tgtEl>
                                        <p:attrNameLst>
                                          <p:attrName>style.visibility</p:attrName>
                                        </p:attrNameLst>
                                      </p:cBhvr>
                                      <p:to>
                                        <p:strVal val="visible"/>
                                      </p:to>
                                    </p:set>
                                    <p:animEffect transition="in" filter="circle(in)">
                                      <p:cBhvr>
                                        <p:cTn id="53" dur="2000"/>
                                        <p:tgtEl>
                                          <p:spTgt spid="3133"/>
                                        </p:tgtEl>
                                      </p:cBhvr>
                                    </p:animEffect>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900" decel="100000" fill="hold"/>
                                        <p:tgtEl>
                                          <p:spTgt spid="21"/>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animBg="1"/>
      <p:bldP spid="16" grpId="0" animBg="1"/>
      <p:bldP spid="17" grpId="0" animBg="1"/>
      <p:bldP spid="18"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85786" y="142852"/>
            <a:ext cx="8358214" cy="446276"/>
          </a:xfrm>
          <a:prstGeom prst="rect">
            <a:avLst/>
          </a:prstGeom>
        </p:spPr>
        <p:txBody>
          <a:bodyPr wrap="square">
            <a:spAutoFit/>
          </a:bodyPr>
          <a:lstStyle/>
          <a:p>
            <a:pPr algn="ctr" rtl="1"/>
            <a:r>
              <a:rPr lang="fa-IR" sz="2300" dirty="0">
                <a:solidFill>
                  <a:schemeClr val="bg1"/>
                </a:solidFill>
                <a:latin typeface="+mj-lt"/>
                <a:ea typeface="+mj-ea"/>
                <a:cs typeface="B Titr" pitchFamily="2" charset="-78"/>
              </a:rPr>
              <a:t>در ستايش انسان ها آنقدر منتظر نمانيد تا كار را صد در صد </a:t>
            </a:r>
            <a:r>
              <a:rPr lang="fa-IR" sz="2300" dirty="0" smtClean="0">
                <a:solidFill>
                  <a:schemeClr val="bg1"/>
                </a:solidFill>
                <a:latin typeface="+mj-lt"/>
                <a:ea typeface="+mj-ea"/>
                <a:cs typeface="B Titr" pitchFamily="2" charset="-78"/>
              </a:rPr>
              <a:t>درست</a:t>
            </a:r>
            <a:r>
              <a:rPr lang="fa-IR" sz="2300" dirty="0">
                <a:solidFill>
                  <a:schemeClr val="bg1"/>
                </a:solidFill>
                <a:latin typeface="+mj-lt"/>
                <a:ea typeface="+mj-ea"/>
                <a:cs typeface="B Titr" pitchFamily="2" charset="-78"/>
              </a:rPr>
              <a:t> انجام دهند</a:t>
            </a:r>
            <a:r>
              <a:rPr lang="fa-IR" sz="2300" dirty="0" smtClean="0">
                <a:solidFill>
                  <a:schemeClr val="bg1"/>
                </a:solidFill>
                <a:latin typeface="+mj-lt"/>
                <a:ea typeface="+mj-ea"/>
                <a:cs typeface="B Titr" pitchFamily="2" charset="-78"/>
              </a:rPr>
              <a:t>.</a:t>
            </a:r>
          </a:p>
        </p:txBody>
      </p:sp>
      <p:pic>
        <p:nvPicPr>
          <p:cNvPr id="1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4282" y="3964308"/>
            <a:ext cx="3624132" cy="1981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14282" y="6072206"/>
            <a:ext cx="3668683" cy="46166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r" rtl="1"/>
            <a:r>
              <a:rPr lang="fa-IR" sz="2400" dirty="0" smtClean="0">
                <a:cs typeface="B Nazanin" pitchFamily="2" charset="-78"/>
              </a:rPr>
              <a:t>چه </a:t>
            </a:r>
            <a:r>
              <a:rPr lang="fa-IR" sz="2400" dirty="0">
                <a:cs typeface="B Nazanin" pitchFamily="2" charset="-78"/>
              </a:rPr>
              <a:t>ساده میتوان لبی را خندان </a:t>
            </a:r>
            <a:r>
              <a:rPr lang="fa-IR" sz="2400" dirty="0" smtClean="0">
                <a:cs typeface="B Nazanin" pitchFamily="2" charset="-78"/>
              </a:rPr>
              <a:t>کرد !</a:t>
            </a:r>
            <a:endParaRPr lang="fa-IR" dirty="0">
              <a:cs typeface="B Nazanin" pitchFamily="2" charset="-78"/>
            </a:endParaRPr>
          </a:p>
        </p:txBody>
      </p:sp>
      <p:sp>
        <p:nvSpPr>
          <p:cNvPr id="11" name="Rectangle 10"/>
          <p:cNvSpPr/>
          <p:nvPr/>
        </p:nvSpPr>
        <p:spPr>
          <a:xfrm>
            <a:off x="4071934" y="3714752"/>
            <a:ext cx="5000628" cy="3046988"/>
          </a:xfrm>
          <a:prstGeom prst="rect">
            <a:avLst/>
          </a:prstGeom>
          <a:solidFill>
            <a:srgbClr val="990033"/>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just" rtl="1"/>
            <a:r>
              <a:rPr lang="fa-IR" sz="2400" dirty="0" smtClean="0">
                <a:solidFill>
                  <a:schemeClr val="lt1"/>
                </a:solidFill>
                <a:cs typeface="B Nazanin" pitchFamily="2" charset="-78"/>
              </a:rPr>
              <a:t>بسياري از رهبران خوش خيال در ستايش كاركنان آنقدر درنگ مي كنند تا كار به درستي پايان يابد- طرحي پياده شود يا هدف در دسترس قرار گيرد.مشكل در اينجاست كه شايد هرگز به چنين نقطه اي نرسند. نبايد از رشته اي رفتارهاي تقريبا درست نتيجه صد در صد درست انتظار داشته باشند. بهتر اين است كه پيشرفت را ستايش كنيم ، اين كار خود انگيزه آفرين است.</a:t>
            </a:r>
          </a:p>
        </p:txBody>
      </p:sp>
      <p:sp>
        <p:nvSpPr>
          <p:cNvPr id="12" name="Rectangle 11"/>
          <p:cNvSpPr/>
          <p:nvPr/>
        </p:nvSpPr>
        <p:spPr>
          <a:xfrm>
            <a:off x="3974285" y="1142984"/>
            <a:ext cx="5169715" cy="1938992"/>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rtl="1"/>
            <a:r>
              <a:rPr lang="fa-IR" sz="2400" dirty="0" smtClean="0">
                <a:solidFill>
                  <a:schemeClr val="accent6">
                    <a:lumMod val="50000"/>
                  </a:schemeClr>
                </a:solidFill>
                <a:cs typeface="B Nazanin" pitchFamily="2" charset="-78"/>
              </a:rPr>
              <a:t>فرض از کارمند خود خواسته اید کاری چند مرحله ای بسیار دشوار و زمانگیری را برای شما انجام دهد بخش اول ، دوم ، . . . و نهم را به درستی و به نحو احسن و در زمانهای مورد نظر انجام داده ولیکن بخشهائی کمی از کار باقی مانده است</a:t>
            </a:r>
          </a:p>
        </p:txBody>
      </p:sp>
      <p:sp>
        <p:nvSpPr>
          <p:cNvPr id="14" name="Rectangle 13"/>
          <p:cNvSpPr/>
          <p:nvPr/>
        </p:nvSpPr>
        <p:spPr>
          <a:xfrm>
            <a:off x="1071538" y="3198167"/>
            <a:ext cx="7000924" cy="461665"/>
          </a:xfrm>
          <a:prstGeom prst="rect">
            <a:avLst/>
          </a:prstGeom>
          <a:solidFill>
            <a:srgbClr val="002060"/>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rtl="1"/>
            <a:r>
              <a:rPr lang="fa-IR" sz="2400" dirty="0" smtClean="0">
                <a:solidFill>
                  <a:schemeClr val="lt1"/>
                </a:solidFill>
                <a:cs typeface="B Nazanin" pitchFamily="2" charset="-78"/>
              </a:rPr>
              <a:t>به نظر شما کارهای ارزشمند این کارمند تا آن لحظه قابل تقدیر نیست؟</a:t>
            </a:r>
          </a:p>
        </p:txBody>
      </p:sp>
      <p:pic>
        <p:nvPicPr>
          <p:cNvPr id="34818" name="Picture 2" descr="D:\imagesCAZBOFVJ.jpg"/>
          <p:cNvPicPr>
            <a:picLocks noChangeAspect="1" noChangeArrowheads="1"/>
          </p:cNvPicPr>
          <p:nvPr/>
        </p:nvPicPr>
        <p:blipFill>
          <a:blip r:embed="rId3"/>
          <a:srcRect/>
          <a:stretch>
            <a:fillRect/>
          </a:stretch>
        </p:blipFill>
        <p:spPr bwMode="auto">
          <a:xfrm>
            <a:off x="77490" y="1285860"/>
            <a:ext cx="3805248" cy="1682486"/>
          </a:xfrm>
          <a:prstGeom prst="rect">
            <a:avLst/>
          </a:prstGeom>
          <a:noFill/>
        </p:spPr>
      </p:pic>
      <p:sp>
        <p:nvSpPr>
          <p:cNvPr id="10" name="Slide Number Placeholder 3"/>
          <p:cNvSpPr>
            <a:spLocks noGrp="1"/>
          </p:cNvSpPr>
          <p:nvPr>
            <p:ph type="sldNum" sz="quarter" idx="10"/>
          </p:nvPr>
        </p:nvSpPr>
        <p:spPr>
          <a:xfrm>
            <a:off x="457200" y="6453212"/>
            <a:ext cx="2133600" cy="476250"/>
          </a:xfrm>
        </p:spPr>
        <p:txBody>
          <a:bodyPr/>
          <a:lstStyle/>
          <a:p>
            <a:pPr>
              <a:defRPr/>
            </a:pPr>
            <a:fld id="{108D4DD5-F192-485C-A49A-5C76E2CE4FD9}" type="slidenum">
              <a:rPr lang="ar-SA"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13661743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900" decel="100000" fill="hold"/>
                                        <p:tgtEl>
                                          <p:spTgt spid="1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4818"/>
                                        </p:tgtEl>
                                        <p:attrNameLst>
                                          <p:attrName>style.visibility</p:attrName>
                                        </p:attrNameLst>
                                      </p:cBhvr>
                                      <p:to>
                                        <p:strVal val="visible"/>
                                      </p:to>
                                    </p:set>
                                    <p:animEffect transition="in" filter="circle(in)">
                                      <p:cBhvr>
                                        <p:cTn id="22" dur="2000"/>
                                        <p:tgtEl>
                                          <p:spTgt spid="34818"/>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900" decel="100000" fill="hold"/>
                                        <p:tgtEl>
                                          <p:spTgt spid="14"/>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900" decel="100000" fill="hold"/>
                                        <p:tgtEl>
                                          <p:spTgt spid="1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900" decel="100000" fill="hold"/>
                                        <p:tgtEl>
                                          <p:spTgt spid="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7" fill="hold">
                            <p:stCondLst>
                              <p:cond delay="1000"/>
                            </p:stCondLst>
                            <p:childTnLst>
                              <p:par>
                                <p:cTn id="48" presetID="52" presetClass="entr" presetSubtype="0"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Scale>
                                      <p:cBhvr>
                                        <p:cTn id="50"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16"/>
                                        </p:tgtEl>
                                        <p:attrNameLst>
                                          <p:attrName>ppt_x</p:attrName>
                                          <p:attrName>ppt_y</p:attrName>
                                        </p:attrNameLst>
                                      </p:cBhvr>
                                    </p:animMotion>
                                    <p:animEffect transition="in" filter="fade">
                                      <p:cBhvr>
                                        <p:cTn id="5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1" grpId="0" animBg="1"/>
      <p:bldP spid="12"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786" y="2386012"/>
            <a:ext cx="219075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00166" y="4643446"/>
            <a:ext cx="2253799" cy="213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ChangeArrowheads="1"/>
          </p:cNvSpPr>
          <p:nvPr/>
        </p:nvSpPr>
        <p:spPr bwMode="auto">
          <a:xfrm>
            <a:off x="794658" y="77466"/>
            <a:ext cx="83058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a-IR" sz="2800" dirty="0" smtClean="0">
                <a:solidFill>
                  <a:schemeClr val="bg1"/>
                </a:solidFill>
                <a:latin typeface="+mj-lt"/>
                <a:ea typeface="+mj-ea"/>
                <a:cs typeface="B Titr" pitchFamily="2" charset="-78"/>
              </a:rPr>
              <a:t>بازخورد ، ناشتايي نيرو بخش قهرمانان است</a:t>
            </a:r>
          </a:p>
        </p:txBody>
      </p:sp>
      <p:sp>
        <p:nvSpPr>
          <p:cNvPr id="11" name="Rectangle 10"/>
          <p:cNvSpPr/>
          <p:nvPr/>
        </p:nvSpPr>
        <p:spPr>
          <a:xfrm>
            <a:off x="2285984" y="1181385"/>
            <a:ext cx="6572264" cy="461665"/>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rtl="1"/>
            <a:r>
              <a:rPr lang="fa-IR" sz="2400" dirty="0" smtClean="0">
                <a:solidFill>
                  <a:schemeClr val="accent6">
                    <a:lumMod val="50000"/>
                  </a:schemeClr>
                </a:solidFill>
                <a:cs typeface="B Nazanin" pitchFamily="2" charset="-78"/>
              </a:rPr>
              <a:t>1-بازخورد عملکرد مثبت برای کارمندانتان انگیزش آفرین می باشد </a:t>
            </a:r>
          </a:p>
        </p:txBody>
      </p:sp>
      <p:sp>
        <p:nvSpPr>
          <p:cNvPr id="12" name="Rectangle 11"/>
          <p:cNvSpPr/>
          <p:nvPr/>
        </p:nvSpPr>
        <p:spPr>
          <a:xfrm>
            <a:off x="5643570" y="1928802"/>
            <a:ext cx="2857488" cy="830997"/>
          </a:xfrm>
          <a:prstGeom prst="rect">
            <a:avLst/>
          </a:prstGeom>
          <a:solidFill>
            <a:srgbClr val="002060"/>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rtl="1"/>
            <a:r>
              <a:rPr lang="fa-IR" sz="2400" dirty="0" smtClean="0">
                <a:cs typeface="B Nazanin" pitchFamily="2" charset="-78"/>
              </a:rPr>
              <a:t>2- هرگز کارهای منفی یا ناقص خود را روپوشانی نکنید </a:t>
            </a:r>
          </a:p>
        </p:txBody>
      </p:sp>
      <p:sp>
        <p:nvSpPr>
          <p:cNvPr id="13" name="Rectangle 12"/>
          <p:cNvSpPr/>
          <p:nvPr/>
        </p:nvSpPr>
        <p:spPr>
          <a:xfrm>
            <a:off x="3000396" y="2857496"/>
            <a:ext cx="1643042" cy="1247483"/>
          </a:xfrm>
          <a:prstGeom prst="rect">
            <a:avLst/>
          </a:prstGeom>
          <a:solidFill>
            <a:schemeClr val="accent2">
              <a:lumMod val="60000"/>
              <a:lumOff val="4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rtl="1"/>
            <a:r>
              <a:rPr lang="fa-IR" sz="2400" dirty="0" smtClean="0">
                <a:cs typeface="B Nazanin" pitchFamily="2" charset="-78"/>
              </a:rPr>
              <a:t>3- با کارمندانتان رو راست باشید </a:t>
            </a:r>
          </a:p>
        </p:txBody>
      </p:sp>
      <p:pic>
        <p:nvPicPr>
          <p:cNvPr id="35842" name="Picture 2" descr="D:\imagesCAA2KKTH.jpg"/>
          <p:cNvPicPr>
            <a:picLocks noChangeAspect="1" noChangeArrowheads="1"/>
          </p:cNvPicPr>
          <p:nvPr/>
        </p:nvPicPr>
        <p:blipFill>
          <a:blip r:embed="rId4"/>
          <a:srcRect/>
          <a:stretch>
            <a:fillRect/>
          </a:stretch>
        </p:blipFill>
        <p:spPr bwMode="auto">
          <a:xfrm>
            <a:off x="357158" y="857232"/>
            <a:ext cx="1647825" cy="1428750"/>
          </a:xfrm>
          <a:prstGeom prst="rect">
            <a:avLst/>
          </a:prstGeom>
          <a:noFill/>
        </p:spPr>
      </p:pic>
      <p:pic>
        <p:nvPicPr>
          <p:cNvPr id="35843" name="Picture 3" descr="D:\imagesCARE3C9W.jpg"/>
          <p:cNvPicPr>
            <a:picLocks noChangeAspect="1" noChangeArrowheads="1"/>
          </p:cNvPicPr>
          <p:nvPr/>
        </p:nvPicPr>
        <p:blipFill>
          <a:blip r:embed="rId5"/>
          <a:srcRect l="16216" t="5405" r="16216" b="8108"/>
          <a:stretch>
            <a:fillRect/>
          </a:stretch>
        </p:blipFill>
        <p:spPr bwMode="auto">
          <a:xfrm>
            <a:off x="6215074" y="2857496"/>
            <a:ext cx="1785950" cy="2286016"/>
          </a:xfrm>
          <a:prstGeom prst="rect">
            <a:avLst/>
          </a:prstGeom>
          <a:noFill/>
        </p:spPr>
      </p:pic>
      <p:sp>
        <p:nvSpPr>
          <p:cNvPr id="18" name="Rectangle 17"/>
          <p:cNvSpPr/>
          <p:nvPr/>
        </p:nvSpPr>
        <p:spPr>
          <a:xfrm>
            <a:off x="3857620" y="5357826"/>
            <a:ext cx="5286380" cy="830997"/>
          </a:xfrm>
          <a:prstGeom prst="rect">
            <a:avLst/>
          </a:prstGeom>
          <a:solidFill>
            <a:srgbClr val="00B050"/>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rtl="1"/>
            <a:r>
              <a:rPr lang="fa-IR" sz="2400" dirty="0" smtClean="0">
                <a:cs typeface="B Nazanin" pitchFamily="2" charset="-78"/>
              </a:rPr>
              <a:t>4- نتایج منفی حاصل از عدم انجام کار صحیح کارکنان خود را به شیوه ای صحیح به ایشان منتقل نمائید . </a:t>
            </a:r>
          </a:p>
        </p:txBody>
      </p:sp>
      <p:sp>
        <p:nvSpPr>
          <p:cNvPr id="19" name="Slide Number Placeholder 3"/>
          <p:cNvSpPr>
            <a:spLocks noGrp="1"/>
          </p:cNvSpPr>
          <p:nvPr>
            <p:ph type="sldNum" sz="quarter" idx="10"/>
          </p:nvPr>
        </p:nvSpPr>
        <p:spPr>
          <a:xfrm>
            <a:off x="457200" y="6245225"/>
            <a:ext cx="400024" cy="476250"/>
          </a:xfrm>
        </p:spPr>
        <p:txBody>
          <a:bodyPr/>
          <a:lstStyle/>
          <a:p>
            <a:pPr>
              <a:defRPr/>
            </a:pPr>
            <a:fld id="{108D4DD5-F192-485C-A49A-5C76E2CE4FD9}" type="slidenum">
              <a:rPr lang="ar-SA"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2690330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strVal val="#ppt_w*0.05"/>
                                          </p:val>
                                        </p:tav>
                                        <p:tav tm="100000">
                                          <p:val>
                                            <p:strVal val="#ppt_w"/>
                                          </p:val>
                                        </p:tav>
                                      </p:tavLst>
                                    </p:anim>
                                    <p:anim calcmode="lin" valueType="num">
                                      <p:cBhvr>
                                        <p:cTn id="13" dur="500" fill="hold"/>
                                        <p:tgtEl>
                                          <p:spTgt spid="11"/>
                                        </p:tgtEl>
                                        <p:attrNameLst>
                                          <p:attrName>ppt_h</p:attrName>
                                        </p:attrNameLst>
                                      </p:cBhvr>
                                      <p:tavLst>
                                        <p:tav tm="0">
                                          <p:val>
                                            <p:strVal val="#ppt_h"/>
                                          </p:val>
                                        </p:tav>
                                        <p:tav tm="100000">
                                          <p:val>
                                            <p:strVal val="#ppt_h"/>
                                          </p:val>
                                        </p:tav>
                                      </p:tavLst>
                                    </p:anim>
                                    <p:anim calcmode="lin" valueType="num">
                                      <p:cBhvr>
                                        <p:cTn id="14" dur="500" fill="hold"/>
                                        <p:tgtEl>
                                          <p:spTgt spid="11"/>
                                        </p:tgtEl>
                                        <p:attrNameLst>
                                          <p:attrName>ppt_x</p:attrName>
                                        </p:attrNameLst>
                                      </p:cBhvr>
                                      <p:tavLst>
                                        <p:tav tm="0">
                                          <p:val>
                                            <p:strVal val="#ppt_x-.2"/>
                                          </p:val>
                                        </p:tav>
                                        <p:tav tm="100000">
                                          <p:val>
                                            <p:strVal val="#ppt_x"/>
                                          </p:val>
                                        </p:tav>
                                      </p:tavLst>
                                    </p:anim>
                                    <p:anim calcmode="lin" valueType="num">
                                      <p:cBhvr>
                                        <p:cTn id="15" dur="500" fill="hold"/>
                                        <p:tgtEl>
                                          <p:spTgt spid="11"/>
                                        </p:tgtEl>
                                        <p:attrNameLst>
                                          <p:attrName>ppt_y</p:attrName>
                                        </p:attrNameLst>
                                      </p:cBhvr>
                                      <p:tavLst>
                                        <p:tav tm="0">
                                          <p:val>
                                            <p:strVal val="#ppt_y"/>
                                          </p:val>
                                        </p:tav>
                                        <p:tav tm="100000">
                                          <p:val>
                                            <p:strVal val="#ppt_y"/>
                                          </p:val>
                                        </p:tav>
                                      </p:tavLst>
                                    </p:anim>
                                    <p:animEffect transition="in" filter="fade">
                                      <p:cBhvr>
                                        <p:cTn id="16" dur="500"/>
                                        <p:tgtEl>
                                          <p:spTgt spid="11"/>
                                        </p:tgtEl>
                                      </p:cBhvr>
                                    </p:animEffect>
                                  </p:childTnLst>
                                </p:cTn>
                              </p:par>
                            </p:childTnLst>
                          </p:cTn>
                        </p:par>
                        <p:par>
                          <p:cTn id="17" fill="hold">
                            <p:stCondLst>
                              <p:cond delay="500"/>
                            </p:stCondLst>
                            <p:childTnLst>
                              <p:par>
                                <p:cTn id="18" presetID="5" presetClass="entr" presetSubtype="10" fill="hold" nodeType="afterEffect">
                                  <p:stCondLst>
                                    <p:cond delay="0"/>
                                  </p:stCondLst>
                                  <p:childTnLst>
                                    <p:set>
                                      <p:cBhvr>
                                        <p:cTn id="19" dur="1" fill="hold">
                                          <p:stCondLst>
                                            <p:cond delay="0"/>
                                          </p:stCondLst>
                                        </p:cTn>
                                        <p:tgtEl>
                                          <p:spTgt spid="35842"/>
                                        </p:tgtEl>
                                        <p:attrNameLst>
                                          <p:attrName>style.visibility</p:attrName>
                                        </p:attrNameLst>
                                      </p:cBhvr>
                                      <p:to>
                                        <p:strVal val="visible"/>
                                      </p:to>
                                    </p:set>
                                    <p:animEffect transition="in" filter="checkerboard(across)">
                                      <p:cBhvr>
                                        <p:cTn id="20" dur="500"/>
                                        <p:tgtEl>
                                          <p:spTgt spid="35842"/>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strVal val="#ppt_w*0.05"/>
                                          </p:val>
                                        </p:tav>
                                        <p:tav tm="100000">
                                          <p:val>
                                            <p:strVal val="#ppt_w"/>
                                          </p:val>
                                        </p:tav>
                                      </p:tavLst>
                                    </p:anim>
                                    <p:anim calcmode="lin" valueType="num">
                                      <p:cBhvr>
                                        <p:cTn id="26" dur="500" fill="hold"/>
                                        <p:tgtEl>
                                          <p:spTgt spid="12"/>
                                        </p:tgtEl>
                                        <p:attrNameLst>
                                          <p:attrName>ppt_h</p:attrName>
                                        </p:attrNameLst>
                                      </p:cBhvr>
                                      <p:tavLst>
                                        <p:tav tm="0">
                                          <p:val>
                                            <p:strVal val="#ppt_h"/>
                                          </p:val>
                                        </p:tav>
                                        <p:tav tm="100000">
                                          <p:val>
                                            <p:strVal val="#ppt_h"/>
                                          </p:val>
                                        </p:tav>
                                      </p:tavLst>
                                    </p:anim>
                                    <p:anim calcmode="lin" valueType="num">
                                      <p:cBhvr>
                                        <p:cTn id="27" dur="500" fill="hold"/>
                                        <p:tgtEl>
                                          <p:spTgt spid="12"/>
                                        </p:tgtEl>
                                        <p:attrNameLst>
                                          <p:attrName>ppt_x</p:attrName>
                                        </p:attrNameLst>
                                      </p:cBhvr>
                                      <p:tavLst>
                                        <p:tav tm="0">
                                          <p:val>
                                            <p:strVal val="#ppt_x-.2"/>
                                          </p:val>
                                        </p:tav>
                                        <p:tav tm="100000">
                                          <p:val>
                                            <p:strVal val="#ppt_x"/>
                                          </p:val>
                                        </p:tav>
                                      </p:tavLst>
                                    </p:anim>
                                    <p:anim calcmode="lin" valueType="num">
                                      <p:cBhvr>
                                        <p:cTn id="28" dur="500" fill="hold"/>
                                        <p:tgtEl>
                                          <p:spTgt spid="12"/>
                                        </p:tgtEl>
                                        <p:attrNameLst>
                                          <p:attrName>ppt_y</p:attrName>
                                        </p:attrNameLst>
                                      </p:cBhvr>
                                      <p:tavLst>
                                        <p:tav tm="0">
                                          <p:val>
                                            <p:strVal val="#ppt_y"/>
                                          </p:val>
                                        </p:tav>
                                        <p:tav tm="100000">
                                          <p:val>
                                            <p:strVal val="#ppt_y"/>
                                          </p:val>
                                        </p:tav>
                                      </p:tavLst>
                                    </p:anim>
                                    <p:animEffect transition="in" filter="fade">
                                      <p:cBhvr>
                                        <p:cTn id="29" dur="500"/>
                                        <p:tgtEl>
                                          <p:spTgt spid="12"/>
                                        </p:tgtEl>
                                      </p:cBhvr>
                                    </p:animEffect>
                                  </p:childTnLst>
                                </p:cTn>
                              </p:par>
                            </p:childTnLst>
                          </p:cTn>
                        </p:par>
                        <p:par>
                          <p:cTn id="30" fill="hold">
                            <p:stCondLst>
                              <p:cond delay="500"/>
                            </p:stCondLst>
                            <p:childTnLst>
                              <p:par>
                                <p:cTn id="31" presetID="52" presetClass="entr" presetSubtype="0" fill="hold" nodeType="afterEffect">
                                  <p:stCondLst>
                                    <p:cond delay="0"/>
                                  </p:stCondLst>
                                  <p:childTnLst>
                                    <p:set>
                                      <p:cBhvr>
                                        <p:cTn id="32" dur="1" fill="hold">
                                          <p:stCondLst>
                                            <p:cond delay="0"/>
                                          </p:stCondLst>
                                        </p:cTn>
                                        <p:tgtEl>
                                          <p:spTgt spid="35843"/>
                                        </p:tgtEl>
                                        <p:attrNameLst>
                                          <p:attrName>style.visibility</p:attrName>
                                        </p:attrNameLst>
                                      </p:cBhvr>
                                      <p:to>
                                        <p:strVal val="visible"/>
                                      </p:to>
                                    </p:set>
                                    <p:animScale>
                                      <p:cBhvr>
                                        <p:cTn id="33" dur="1000" decel="50000" fill="hold">
                                          <p:stCondLst>
                                            <p:cond delay="0"/>
                                          </p:stCondLst>
                                        </p:cTn>
                                        <p:tgtEl>
                                          <p:spTgt spid="358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35843"/>
                                        </p:tgtEl>
                                        <p:attrNameLst>
                                          <p:attrName>ppt_x</p:attrName>
                                          <p:attrName>ppt_y</p:attrName>
                                        </p:attrNameLst>
                                      </p:cBhvr>
                                    </p:animMotion>
                                    <p:animEffect transition="in" filter="fade">
                                      <p:cBhvr>
                                        <p:cTn id="35" dur="1000"/>
                                        <p:tgtEl>
                                          <p:spTgt spid="35843"/>
                                        </p:tgtEl>
                                      </p:cBhvr>
                                    </p:animEffect>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1000" fill="hold"/>
                                        <p:tgtEl>
                                          <p:spTgt spid="13"/>
                                        </p:tgtEl>
                                        <p:attrNameLst>
                                          <p:attrName>ppt_w</p:attrName>
                                        </p:attrNameLst>
                                      </p:cBhvr>
                                      <p:tavLst>
                                        <p:tav tm="0">
                                          <p:val>
                                            <p:fltVal val="0"/>
                                          </p:val>
                                        </p:tav>
                                        <p:tav tm="100000">
                                          <p:val>
                                            <p:strVal val="#ppt_w"/>
                                          </p:val>
                                        </p:tav>
                                      </p:tavLst>
                                    </p:anim>
                                    <p:anim calcmode="lin" valueType="num">
                                      <p:cBhvr>
                                        <p:cTn id="41" dur="1000" fill="hold"/>
                                        <p:tgtEl>
                                          <p:spTgt spid="13"/>
                                        </p:tgtEl>
                                        <p:attrNameLst>
                                          <p:attrName>ppt_h</p:attrName>
                                        </p:attrNameLst>
                                      </p:cBhvr>
                                      <p:tavLst>
                                        <p:tav tm="0">
                                          <p:val>
                                            <p:fltVal val="0"/>
                                          </p:val>
                                        </p:tav>
                                        <p:tav tm="100000">
                                          <p:val>
                                            <p:strVal val="#ppt_h"/>
                                          </p:val>
                                        </p:tav>
                                      </p:tavLst>
                                    </p:anim>
                                    <p:anim calcmode="lin" valueType="num">
                                      <p:cBhvr>
                                        <p:cTn id="42"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par>
                          <p:cTn id="44" fill="hold">
                            <p:stCondLst>
                              <p:cond delay="1000"/>
                            </p:stCondLst>
                            <p:childTnLst>
                              <p:par>
                                <p:cTn id="45" presetID="55" presetClass="entr" presetSubtype="0" fill="hold" nodeType="afterEffect">
                                  <p:stCondLst>
                                    <p:cond delay="0"/>
                                  </p:stCondLst>
                                  <p:childTnLst>
                                    <p:set>
                                      <p:cBhvr>
                                        <p:cTn id="46" dur="1" fill="hold">
                                          <p:stCondLst>
                                            <p:cond delay="0"/>
                                          </p:stCondLst>
                                        </p:cTn>
                                        <p:tgtEl>
                                          <p:spTgt spid="9222"/>
                                        </p:tgtEl>
                                        <p:attrNameLst>
                                          <p:attrName>style.visibility</p:attrName>
                                        </p:attrNameLst>
                                      </p:cBhvr>
                                      <p:to>
                                        <p:strVal val="visible"/>
                                      </p:to>
                                    </p:set>
                                    <p:anim calcmode="lin" valueType="num">
                                      <p:cBhvr>
                                        <p:cTn id="47" dur="1000" fill="hold"/>
                                        <p:tgtEl>
                                          <p:spTgt spid="9222"/>
                                        </p:tgtEl>
                                        <p:attrNameLst>
                                          <p:attrName>ppt_w</p:attrName>
                                        </p:attrNameLst>
                                      </p:cBhvr>
                                      <p:tavLst>
                                        <p:tav tm="0">
                                          <p:val>
                                            <p:strVal val="#ppt_w*0.70"/>
                                          </p:val>
                                        </p:tav>
                                        <p:tav tm="100000">
                                          <p:val>
                                            <p:strVal val="#ppt_w"/>
                                          </p:val>
                                        </p:tav>
                                      </p:tavLst>
                                    </p:anim>
                                    <p:anim calcmode="lin" valueType="num">
                                      <p:cBhvr>
                                        <p:cTn id="48" dur="1000" fill="hold"/>
                                        <p:tgtEl>
                                          <p:spTgt spid="9222"/>
                                        </p:tgtEl>
                                        <p:attrNameLst>
                                          <p:attrName>ppt_h</p:attrName>
                                        </p:attrNameLst>
                                      </p:cBhvr>
                                      <p:tavLst>
                                        <p:tav tm="0">
                                          <p:val>
                                            <p:strVal val="#ppt_h"/>
                                          </p:val>
                                        </p:tav>
                                        <p:tav tm="100000">
                                          <p:val>
                                            <p:strVal val="#ppt_h"/>
                                          </p:val>
                                        </p:tav>
                                      </p:tavLst>
                                    </p:anim>
                                    <p:animEffect transition="in" filter="fade">
                                      <p:cBhvr>
                                        <p:cTn id="49" dur="1000"/>
                                        <p:tgtEl>
                                          <p:spTgt spid="9222"/>
                                        </p:tgtEl>
                                      </p:cBhvr>
                                    </p:animEffect>
                                  </p:childTnLst>
                                </p:cTn>
                              </p:par>
                            </p:childTnLst>
                          </p:cTn>
                        </p:par>
                      </p:childTnLst>
                    </p:cTn>
                  </p:par>
                  <p:par>
                    <p:cTn id="50" fill="hold">
                      <p:stCondLst>
                        <p:cond delay="indefinite"/>
                      </p:stCondLst>
                      <p:childTnLst>
                        <p:par>
                          <p:cTn id="51" fill="hold">
                            <p:stCondLst>
                              <p:cond delay="0"/>
                            </p:stCondLst>
                            <p:childTnLst>
                              <p:par>
                                <p:cTn id="52" presetID="52"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Scale>
                                      <p:cBhvr>
                                        <p:cTn id="54"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18"/>
                                        </p:tgtEl>
                                        <p:attrNameLst>
                                          <p:attrName>ppt_x</p:attrName>
                                          <p:attrName>ppt_y</p:attrName>
                                        </p:attrNameLst>
                                      </p:cBhvr>
                                    </p:animMotion>
                                    <p:animEffect transition="in" filter="fade">
                                      <p:cBhvr>
                                        <p:cTn id="56" dur="1000"/>
                                        <p:tgtEl>
                                          <p:spTgt spid="18"/>
                                        </p:tgtEl>
                                      </p:cBhvr>
                                    </p:animEffect>
                                  </p:childTnLst>
                                </p:cTn>
                              </p:par>
                            </p:childTnLst>
                          </p:cTn>
                        </p:par>
                        <p:par>
                          <p:cTn id="57" fill="hold">
                            <p:stCondLst>
                              <p:cond delay="1000"/>
                            </p:stCondLst>
                            <p:childTnLst>
                              <p:par>
                                <p:cTn id="58" presetID="37" presetClass="entr" presetSubtype="0" fill="hold" nodeType="afterEffect">
                                  <p:stCondLst>
                                    <p:cond delay="0"/>
                                  </p:stCondLst>
                                  <p:childTnLst>
                                    <p:set>
                                      <p:cBhvr>
                                        <p:cTn id="59" dur="1" fill="hold">
                                          <p:stCondLst>
                                            <p:cond delay="0"/>
                                          </p:stCondLst>
                                        </p:cTn>
                                        <p:tgtEl>
                                          <p:spTgt spid="9224"/>
                                        </p:tgtEl>
                                        <p:attrNameLst>
                                          <p:attrName>style.visibility</p:attrName>
                                        </p:attrNameLst>
                                      </p:cBhvr>
                                      <p:to>
                                        <p:strVal val="visible"/>
                                      </p:to>
                                    </p:set>
                                    <p:animEffect transition="in" filter="fade">
                                      <p:cBhvr>
                                        <p:cTn id="60" dur="1000"/>
                                        <p:tgtEl>
                                          <p:spTgt spid="9224"/>
                                        </p:tgtEl>
                                      </p:cBhvr>
                                    </p:animEffect>
                                    <p:anim calcmode="lin" valueType="num">
                                      <p:cBhvr>
                                        <p:cTn id="61" dur="1000" fill="hold"/>
                                        <p:tgtEl>
                                          <p:spTgt spid="9224"/>
                                        </p:tgtEl>
                                        <p:attrNameLst>
                                          <p:attrName>ppt_x</p:attrName>
                                        </p:attrNameLst>
                                      </p:cBhvr>
                                      <p:tavLst>
                                        <p:tav tm="0">
                                          <p:val>
                                            <p:strVal val="#ppt_x"/>
                                          </p:val>
                                        </p:tav>
                                        <p:tav tm="100000">
                                          <p:val>
                                            <p:strVal val="#ppt_x"/>
                                          </p:val>
                                        </p:tav>
                                      </p:tavLst>
                                    </p:anim>
                                    <p:anim calcmode="lin" valueType="num">
                                      <p:cBhvr>
                                        <p:cTn id="62" dur="900" decel="100000" fill="hold"/>
                                        <p:tgtEl>
                                          <p:spTgt spid="922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P spid="13"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08D4DD5-F192-485C-A49A-5C76E2CE4FD9}" type="slidenum">
              <a:rPr lang="ar-SA" smtClean="0">
                <a:solidFill>
                  <a:srgbClr val="000000"/>
                </a:solidFill>
              </a:rPr>
              <a:pPr>
                <a:defRPr/>
              </a:pPr>
              <a:t>8</a:t>
            </a:fld>
            <a:endParaRPr lang="en-US" dirty="0">
              <a:solidFill>
                <a:srgbClr val="000000"/>
              </a:solidFill>
            </a:endParaRP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928670"/>
            <a:ext cx="3405198" cy="3405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1" y="4214818"/>
            <a:ext cx="1466485" cy="2285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a:spLocks noChangeArrowheads="1"/>
          </p:cNvSpPr>
          <p:nvPr/>
        </p:nvSpPr>
        <p:spPr bwMode="auto">
          <a:xfrm>
            <a:off x="794658" y="86380"/>
            <a:ext cx="8305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a-IR" sz="2400" dirty="0" smtClean="0">
                <a:solidFill>
                  <a:schemeClr val="bg1"/>
                </a:solidFill>
                <a:latin typeface="+mj-lt"/>
                <a:ea typeface="+mj-ea"/>
                <a:cs typeface="B Titr" pitchFamily="2" charset="-78"/>
              </a:rPr>
              <a:t>تا خود نخواهيد ، هيچكس نمي تواند احساس فرو دستي در شما بيافريند</a:t>
            </a:r>
          </a:p>
        </p:txBody>
      </p:sp>
      <p:graphicFrame>
        <p:nvGraphicFramePr>
          <p:cNvPr id="9" name="Diagram 8"/>
          <p:cNvGraphicFramePr/>
          <p:nvPr/>
        </p:nvGraphicFramePr>
        <p:xfrm>
          <a:off x="3500398" y="785794"/>
          <a:ext cx="5643602" cy="34290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p:cNvSpPr/>
          <p:nvPr/>
        </p:nvSpPr>
        <p:spPr>
          <a:xfrm>
            <a:off x="1500166" y="4357694"/>
            <a:ext cx="7572428" cy="80021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rtl="1"/>
            <a:r>
              <a:rPr lang="fa-IR" b="1" dirty="0" smtClean="0">
                <a:solidFill>
                  <a:schemeClr val="lt1"/>
                </a:solidFill>
                <a:cs typeface="B Nazanin" pitchFamily="2" charset="-78"/>
              </a:rPr>
              <a:t>نورمن وينسنت پيل به من آموخته است كه همواره مي توان درباره خود دو احساس را برگزيد : </a:t>
            </a:r>
          </a:p>
          <a:p>
            <a:pPr algn="ctr" rtl="1"/>
            <a:r>
              <a:rPr lang="fa-IR" sz="2800" b="1" dirty="0" smtClean="0">
                <a:solidFill>
                  <a:srgbClr val="FFFF00"/>
                </a:solidFill>
                <a:cs typeface="B Nazanin" pitchFamily="2" charset="-78"/>
              </a:rPr>
              <a:t>خوشبختي و شور بختي.چرا كسي دومي را برگزيند؟</a:t>
            </a:r>
          </a:p>
        </p:txBody>
      </p:sp>
      <p:pic>
        <p:nvPicPr>
          <p:cNvPr id="11" name="Picture 3" descr="D:\imagesCA84FWIO.jpg"/>
          <p:cNvPicPr>
            <a:picLocks noChangeAspect="1" noChangeArrowheads="1"/>
          </p:cNvPicPr>
          <p:nvPr/>
        </p:nvPicPr>
        <p:blipFill>
          <a:blip r:embed="rId9"/>
          <a:srcRect/>
          <a:stretch>
            <a:fillRect/>
          </a:stretch>
        </p:blipFill>
        <p:spPr bwMode="auto">
          <a:xfrm>
            <a:off x="3534266" y="5214950"/>
            <a:ext cx="1323463" cy="1571612"/>
          </a:xfrm>
          <a:prstGeom prst="rect">
            <a:avLst/>
          </a:prstGeom>
          <a:noFill/>
        </p:spPr>
      </p:pic>
      <p:pic>
        <p:nvPicPr>
          <p:cNvPr id="12" name="Picture 4" descr="D:\imagesCALSJ8MA.jpg"/>
          <p:cNvPicPr>
            <a:picLocks noChangeAspect="1" noChangeArrowheads="1"/>
          </p:cNvPicPr>
          <p:nvPr/>
        </p:nvPicPr>
        <p:blipFill>
          <a:blip r:embed="rId10" cstate="email"/>
          <a:srcRect/>
          <a:stretch>
            <a:fillRect/>
          </a:stretch>
        </p:blipFill>
        <p:spPr bwMode="auto">
          <a:xfrm>
            <a:off x="6106034" y="5214950"/>
            <a:ext cx="1323486" cy="1571612"/>
          </a:xfrm>
          <a:prstGeom prst="rect">
            <a:avLst/>
          </a:prstGeom>
          <a:noFill/>
        </p:spPr>
      </p:pic>
      <p:sp>
        <p:nvSpPr>
          <p:cNvPr id="13" name="Slide Number Placeholder 3"/>
          <p:cNvSpPr txBox="1">
            <a:spLocks/>
          </p:cNvSpPr>
          <p:nvPr/>
        </p:nvSpPr>
        <p:spPr bwMode="auto">
          <a:xfrm>
            <a:off x="609600" y="645321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auto" latinLnBrk="0" hangingPunct="0">
              <a:lnSpc>
                <a:spcPct val="100000"/>
              </a:lnSpc>
              <a:spcBef>
                <a:spcPts val="0"/>
              </a:spcBef>
              <a:spcAft>
                <a:spcPts val="0"/>
              </a:spcAft>
              <a:buClrTx/>
              <a:buSzTx/>
              <a:buFontTx/>
              <a:buNone/>
              <a:tabLst/>
              <a:defRPr/>
            </a:pPr>
            <a:fld id="{108D4DD5-F192-485C-A49A-5C76E2CE4FD9}" type="slidenum">
              <a:rPr kumimoji="0" lang="ar-SA" sz="2000" b="0" i="0" u="none" strike="noStrike" kern="1200" cap="none" spc="0" normalizeH="0" baseline="0" noProof="0" smtClean="0">
                <a:ln>
                  <a:noFill/>
                </a:ln>
                <a:solidFill>
                  <a:srgbClr val="000000"/>
                </a:solidFill>
                <a:effectLst/>
                <a:uLnTx/>
                <a:uFillTx/>
                <a:latin typeface="+mn-lt"/>
                <a:ea typeface="+mn-ea"/>
                <a:cs typeface="B Nazanin" pitchFamily="2" charset="-78"/>
              </a:rPr>
              <a:pPr marL="0" marR="0" lvl="0" indent="0" algn="l" defTabSz="914400" rtl="0" eaLnBrk="0" fontAlgn="auto" latinLnBrk="0" hangingPunct="0">
                <a:lnSpc>
                  <a:spcPct val="100000"/>
                </a:lnSpc>
                <a:spcBef>
                  <a:spcPts val="0"/>
                </a:spcBef>
                <a:spcAft>
                  <a:spcPts val="0"/>
                </a:spcAft>
                <a:buClrTx/>
                <a:buSzTx/>
                <a:buFontTx/>
                <a:buNone/>
                <a:tabLst/>
                <a:defRPr/>
              </a:pPr>
              <a:t>8</a:t>
            </a:fld>
            <a:endParaRPr kumimoji="0" lang="en-US" sz="2000" b="0" i="0" u="none" strike="noStrike" kern="1200" cap="none" spc="0" normalizeH="0" baseline="0" noProof="0" dirty="0">
              <a:ln>
                <a:noFill/>
              </a:ln>
              <a:solidFill>
                <a:srgbClr val="000000"/>
              </a:solidFill>
              <a:effectLst/>
              <a:uLnTx/>
              <a:uFillTx/>
              <a:latin typeface="+mn-lt"/>
              <a:ea typeface="+mn-ea"/>
              <a:cs typeface="B Nazanin" pitchFamily="2" charset="-78"/>
            </a:endParaRPr>
          </a:p>
        </p:txBody>
      </p:sp>
    </p:spTree>
    <p:extLst>
      <p:ext uri="{BB962C8B-B14F-4D97-AF65-F5344CB8AC3E}">
        <p14:creationId xmlns:p14="http://schemas.microsoft.com/office/powerpoint/2010/main" val="2343294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par>
                          <p:cTn id="24" fill="hold">
                            <p:stCondLst>
                              <p:cond delay="1000"/>
                            </p:stCondLst>
                            <p:childTnLst>
                              <p:par>
                                <p:cTn id="25" presetID="49" presetClass="entr" presetSubtype="0" decel="100000" fill="hold" nodeType="afterEffect">
                                  <p:stCondLst>
                                    <p:cond delay="0"/>
                                  </p:stCondLst>
                                  <p:childTnLst>
                                    <p:set>
                                      <p:cBhvr>
                                        <p:cTn id="26" dur="1" fill="hold">
                                          <p:stCondLst>
                                            <p:cond delay="0"/>
                                          </p:stCondLst>
                                        </p:cTn>
                                        <p:tgtEl>
                                          <p:spTgt spid="19458"/>
                                        </p:tgtEl>
                                        <p:attrNameLst>
                                          <p:attrName>style.visibility</p:attrName>
                                        </p:attrNameLst>
                                      </p:cBhvr>
                                      <p:to>
                                        <p:strVal val="visible"/>
                                      </p:to>
                                    </p:set>
                                    <p:anim calcmode="lin" valueType="num">
                                      <p:cBhvr>
                                        <p:cTn id="27" dur="500" fill="hold"/>
                                        <p:tgtEl>
                                          <p:spTgt spid="19458"/>
                                        </p:tgtEl>
                                        <p:attrNameLst>
                                          <p:attrName>ppt_w</p:attrName>
                                        </p:attrNameLst>
                                      </p:cBhvr>
                                      <p:tavLst>
                                        <p:tav tm="0">
                                          <p:val>
                                            <p:fltVal val="0"/>
                                          </p:val>
                                        </p:tav>
                                        <p:tav tm="100000">
                                          <p:val>
                                            <p:strVal val="#ppt_w"/>
                                          </p:val>
                                        </p:tav>
                                      </p:tavLst>
                                    </p:anim>
                                    <p:anim calcmode="lin" valueType="num">
                                      <p:cBhvr>
                                        <p:cTn id="28" dur="500" fill="hold"/>
                                        <p:tgtEl>
                                          <p:spTgt spid="19458"/>
                                        </p:tgtEl>
                                        <p:attrNameLst>
                                          <p:attrName>ppt_h</p:attrName>
                                        </p:attrNameLst>
                                      </p:cBhvr>
                                      <p:tavLst>
                                        <p:tav tm="0">
                                          <p:val>
                                            <p:fltVal val="0"/>
                                          </p:val>
                                        </p:tav>
                                        <p:tav tm="100000">
                                          <p:val>
                                            <p:strVal val="#ppt_h"/>
                                          </p:val>
                                        </p:tav>
                                      </p:tavLst>
                                    </p:anim>
                                    <p:anim calcmode="lin" valueType="num">
                                      <p:cBhvr>
                                        <p:cTn id="29" dur="500" fill="hold"/>
                                        <p:tgtEl>
                                          <p:spTgt spid="19458"/>
                                        </p:tgtEl>
                                        <p:attrNameLst>
                                          <p:attrName>style.rotation</p:attrName>
                                        </p:attrNameLst>
                                      </p:cBhvr>
                                      <p:tavLst>
                                        <p:tav tm="0">
                                          <p:val>
                                            <p:fltVal val="360"/>
                                          </p:val>
                                        </p:tav>
                                        <p:tav tm="100000">
                                          <p:val>
                                            <p:fltVal val="0"/>
                                          </p:val>
                                        </p:tav>
                                      </p:tavLst>
                                    </p:anim>
                                    <p:animEffect transition="in" filter="fade">
                                      <p:cBhvr>
                                        <p:cTn id="30" dur="500"/>
                                        <p:tgtEl>
                                          <p:spTgt spid="19458"/>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Scale>
                                      <p:cBhvr>
                                        <p:cTn id="35"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0"/>
                                        </p:tgtEl>
                                        <p:attrNameLst>
                                          <p:attrName>ppt_x</p:attrName>
                                          <p:attrName>ppt_y</p:attrName>
                                        </p:attrNameLst>
                                      </p:cBhvr>
                                    </p:animMotion>
                                    <p:animEffect transition="in" filter="fade">
                                      <p:cBhvr>
                                        <p:cTn id="37" dur="1000"/>
                                        <p:tgtEl>
                                          <p:spTgt spid="10"/>
                                        </p:tgtEl>
                                      </p:cBhvr>
                                    </p:animEffect>
                                  </p:childTnLst>
                                </p:cTn>
                              </p:par>
                            </p:childTnLst>
                          </p:cTn>
                        </p:par>
                        <p:par>
                          <p:cTn id="38" fill="hold">
                            <p:stCondLst>
                              <p:cond delay="1000"/>
                            </p:stCondLst>
                            <p:childTnLst>
                              <p:par>
                                <p:cTn id="39" presetID="37" presetClass="entr" presetSubtype="0"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900" decel="100000" fill="hold"/>
                                        <p:tgtEl>
                                          <p:spTgt spid="12"/>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5" fill="hold">
                            <p:stCondLst>
                              <p:cond delay="2000"/>
                            </p:stCondLst>
                            <p:childTnLst>
                              <p:par>
                                <p:cTn id="46" presetID="16" presetClass="entr" presetSubtype="26"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arn(inHorizontal)">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9" grpId="0">
        <p:bldAsOne/>
      </p:bldGraphic>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8860" y="857232"/>
            <a:ext cx="6572296" cy="1928826"/>
          </a:xfrm>
        </p:spPr>
        <p:style>
          <a:lnRef idx="0">
            <a:schemeClr val="accent6"/>
          </a:lnRef>
          <a:fillRef idx="3">
            <a:schemeClr val="accent6"/>
          </a:fillRef>
          <a:effectRef idx="3">
            <a:schemeClr val="accent6"/>
          </a:effectRef>
          <a:fontRef idx="minor">
            <a:schemeClr val="lt1"/>
          </a:fontRef>
        </p:style>
        <p:txBody>
          <a:bodyPr/>
          <a:lstStyle/>
          <a:p>
            <a:pPr marL="0" lvl="0" indent="0" eaLnBrk="1" hangingPunct="1">
              <a:spcBef>
                <a:spcPct val="0"/>
              </a:spcBef>
              <a:buClrTx/>
              <a:buNone/>
            </a:pPr>
            <a:r>
              <a:rPr lang="fa-IR" sz="2000" b="1" kern="1200" dirty="0" smtClean="0">
                <a:solidFill>
                  <a:srgbClr val="FFFF00"/>
                </a:solidFill>
                <a:latin typeface="Arial" pitchFamily="34" charset="0"/>
                <a:cs typeface="B Mitra" pitchFamily="2" charset="-78"/>
              </a:rPr>
              <a:t>روباه</a:t>
            </a:r>
            <a:r>
              <a:rPr lang="fa-IR" sz="2000" b="1" kern="1200" dirty="0">
                <a:solidFill>
                  <a:srgbClr val="FFFF00"/>
                </a:solidFill>
                <a:latin typeface="Arial" pitchFamily="34" charset="0"/>
                <a:cs typeface="B Mitra" pitchFamily="2" charset="-78"/>
              </a:rPr>
              <a:t>: </a:t>
            </a:r>
            <a:r>
              <a:rPr lang="fa-IR" sz="2000" b="1" kern="1200" dirty="0">
                <a:solidFill>
                  <a:schemeClr val="bg1"/>
                </a:solidFill>
                <a:latin typeface="Arial" pitchFamily="34" charset="0"/>
                <a:cs typeface="B Nazanin" pitchFamily="2" charset="-78"/>
              </a:rPr>
              <a:t>احمقانه است، هر کسی می‌دونه که خرگوش ها، روباه نمی‌خورند.</a:t>
            </a:r>
            <a:br>
              <a:rPr lang="fa-IR" sz="2000" b="1" kern="1200" dirty="0">
                <a:solidFill>
                  <a:schemeClr val="bg1"/>
                </a:solidFill>
                <a:latin typeface="Arial" pitchFamily="34" charset="0"/>
                <a:cs typeface="B Nazanin" pitchFamily="2" charset="-78"/>
              </a:rPr>
            </a:br>
            <a:r>
              <a:rPr lang="fa-IR" sz="2000" b="1" kern="1200" dirty="0" smtClean="0">
                <a:solidFill>
                  <a:srgbClr val="FFFF00"/>
                </a:solidFill>
                <a:latin typeface="Arial" pitchFamily="34" charset="0"/>
                <a:cs typeface="B Mitra" pitchFamily="2" charset="-78"/>
              </a:rPr>
              <a:t>خرگوش: </a:t>
            </a:r>
            <a:r>
              <a:rPr lang="fa-IR" sz="2000" b="1" kern="1200" dirty="0">
                <a:solidFill>
                  <a:schemeClr val="bg1"/>
                </a:solidFill>
                <a:latin typeface="Arial" pitchFamily="34" charset="0"/>
                <a:cs typeface="B Nazanin" pitchFamily="2" charset="-78"/>
              </a:rPr>
              <a:t>مطمئن باش که می تونند، من می تونم این رو بهت ثابت کنم، دنبال من بیا.</a:t>
            </a:r>
            <a:br>
              <a:rPr lang="fa-IR" sz="2000" b="1" kern="1200" dirty="0">
                <a:solidFill>
                  <a:schemeClr val="bg1"/>
                </a:solidFill>
                <a:latin typeface="Arial" pitchFamily="34" charset="0"/>
                <a:cs typeface="B Nazanin" pitchFamily="2" charset="-78"/>
              </a:rPr>
            </a:br>
            <a:r>
              <a:rPr lang="fa-IR" sz="2000" b="1" kern="1200" dirty="0">
                <a:solidFill>
                  <a:schemeClr val="bg1"/>
                </a:solidFill>
                <a:latin typeface="Arial" pitchFamily="34" charset="0"/>
                <a:cs typeface="B Nazanin" pitchFamily="2" charset="-78"/>
              </a:rPr>
              <a:t>خرگوش و روباه با هم داخل لانه خرگوش شدند و بعد از مدتی خرگوش به تنهایی از لانه خارج شد و بشدت به نوشتن خود ادامه داد. </a:t>
            </a:r>
            <a:endParaRPr lang="fa-IR" sz="2000" b="1" kern="1200" dirty="0" smtClean="0">
              <a:solidFill>
                <a:schemeClr val="bg1"/>
              </a:solidFill>
              <a:latin typeface="Arial" pitchFamily="34" charset="0"/>
              <a:cs typeface="B Nazanin" pitchFamily="2" charset="-78"/>
            </a:endParaRPr>
          </a:p>
        </p:txBody>
      </p:sp>
      <p:sp>
        <p:nvSpPr>
          <p:cNvPr id="4" name="Slide Number Placeholder 3"/>
          <p:cNvSpPr>
            <a:spLocks noGrp="1"/>
          </p:cNvSpPr>
          <p:nvPr>
            <p:ph type="sldNum" sz="quarter" idx="10"/>
          </p:nvPr>
        </p:nvSpPr>
        <p:spPr/>
        <p:txBody>
          <a:bodyPr/>
          <a:lstStyle/>
          <a:p>
            <a:pPr>
              <a:defRPr/>
            </a:pPr>
            <a:fld id="{108D4DD5-F192-485C-A49A-5C76E2CE4FD9}" type="slidenum">
              <a:rPr lang="ar-SA" smtClean="0">
                <a:solidFill>
                  <a:srgbClr val="000000"/>
                </a:solidFill>
              </a:rPr>
              <a:pPr>
                <a:defRPr/>
              </a:pPr>
              <a:t>9</a:t>
            </a:fld>
            <a:endParaRPr lang="en-US" dirty="0">
              <a:solidFill>
                <a:srgbClr val="000000"/>
              </a:solidFill>
            </a:endParaRPr>
          </a:p>
        </p:txBody>
      </p:sp>
      <p:sp>
        <p:nvSpPr>
          <p:cNvPr id="5" name="Rectangle 2"/>
          <p:cNvSpPr>
            <a:spLocks noChangeArrowheads="1"/>
          </p:cNvSpPr>
          <p:nvPr/>
        </p:nvSpPr>
        <p:spPr bwMode="auto">
          <a:xfrm>
            <a:off x="794658" y="86380"/>
            <a:ext cx="8305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a-IR" sz="2400" dirty="0" smtClean="0">
                <a:solidFill>
                  <a:schemeClr val="bg1"/>
                </a:solidFill>
                <a:latin typeface="+mj-lt"/>
                <a:ea typeface="+mj-ea"/>
                <a:cs typeface="B Titr" pitchFamily="2" charset="-78"/>
              </a:rPr>
              <a:t>داستان طنز :    پایان نامه خرگوشی</a:t>
            </a:r>
          </a:p>
        </p:txBody>
      </p:sp>
      <p:sp>
        <p:nvSpPr>
          <p:cNvPr id="6" name="Content Placeholder 2"/>
          <p:cNvSpPr txBox="1">
            <a:spLocks/>
          </p:cNvSpPr>
          <p:nvPr/>
        </p:nvSpPr>
        <p:spPr bwMode="auto">
          <a:xfrm>
            <a:off x="214283" y="2857496"/>
            <a:ext cx="8786874" cy="2000264"/>
          </a:xfrm>
          <a:prstGeom prst="rect">
            <a:avLst/>
          </a:prstGeom>
          <a:solidFill>
            <a:srgbClr val="C00000"/>
          </a:solidFill>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t" anchorCtr="0" compatLnSpc="1">
            <a:prstTxWarp prst="textNoShape">
              <a:avLst/>
            </a:prstTxWarp>
          </a:bodyPr>
          <a:lstStyle/>
          <a:p>
            <a:pPr lvl="0" algn="r" rtl="1">
              <a:spcBef>
                <a:spcPct val="0"/>
              </a:spcBef>
            </a:pPr>
            <a:r>
              <a:rPr lang="fa-IR" b="1" dirty="0" smtClean="0">
                <a:solidFill>
                  <a:schemeClr val="bg1"/>
                </a:solidFill>
                <a:latin typeface="Arial" pitchFamily="34" charset="0"/>
                <a:cs typeface="B Nazanin" pitchFamily="2" charset="-78"/>
              </a:rPr>
              <a:t>در همین حال، گرگی از آنجا رد می‌شد.</a:t>
            </a:r>
            <a:br>
              <a:rPr lang="fa-IR" b="1" dirty="0" smtClean="0">
                <a:solidFill>
                  <a:schemeClr val="bg1"/>
                </a:solidFill>
                <a:latin typeface="Arial" pitchFamily="34" charset="0"/>
                <a:cs typeface="B Nazanin" pitchFamily="2" charset="-78"/>
              </a:rPr>
            </a:br>
            <a:r>
              <a:rPr lang="fa-IR" sz="2000" b="1" dirty="0" smtClean="0">
                <a:solidFill>
                  <a:srgbClr val="FFFF00"/>
                </a:solidFill>
                <a:latin typeface="Arial" pitchFamily="34" charset="0"/>
                <a:cs typeface="B Mitra" pitchFamily="2" charset="-78"/>
              </a:rPr>
              <a:t>گرگ: </a:t>
            </a:r>
            <a:r>
              <a:rPr lang="fa-IR" b="1" dirty="0" smtClean="0">
                <a:solidFill>
                  <a:schemeClr val="bg1"/>
                </a:solidFill>
                <a:latin typeface="Arial" pitchFamily="34" charset="0"/>
                <a:cs typeface="B Nazanin" pitchFamily="2" charset="-78"/>
              </a:rPr>
              <a:t>خرگوش این چیه داری می‌نویسی؟</a:t>
            </a:r>
            <a:br>
              <a:rPr lang="fa-IR" b="1" dirty="0" smtClean="0">
                <a:solidFill>
                  <a:schemeClr val="bg1"/>
                </a:solidFill>
                <a:latin typeface="Arial" pitchFamily="34" charset="0"/>
                <a:cs typeface="B Nazanin" pitchFamily="2" charset="-78"/>
              </a:rPr>
            </a:br>
            <a:r>
              <a:rPr lang="fa-IR" sz="2000" b="1" dirty="0" smtClean="0">
                <a:solidFill>
                  <a:srgbClr val="FFFF00"/>
                </a:solidFill>
                <a:latin typeface="Arial" pitchFamily="34" charset="0"/>
                <a:cs typeface="B Mitra" pitchFamily="2" charset="-78"/>
              </a:rPr>
              <a:t>خرگوش: </a:t>
            </a:r>
            <a:r>
              <a:rPr lang="fa-IR" b="1" dirty="0" smtClean="0">
                <a:solidFill>
                  <a:schemeClr val="bg1"/>
                </a:solidFill>
                <a:latin typeface="Arial" pitchFamily="34" charset="0"/>
                <a:cs typeface="B Nazanin" pitchFamily="2" charset="-78"/>
              </a:rPr>
              <a:t>من دارم روی پایان نامم که یک خرگوش چطور می تونه یک گرگ رو بخوره، کار می کنم.</a:t>
            </a:r>
            <a:br>
              <a:rPr lang="fa-IR" b="1" dirty="0" smtClean="0">
                <a:solidFill>
                  <a:schemeClr val="bg1"/>
                </a:solidFill>
                <a:latin typeface="Arial" pitchFamily="34" charset="0"/>
                <a:cs typeface="B Nazanin" pitchFamily="2" charset="-78"/>
              </a:rPr>
            </a:br>
            <a:r>
              <a:rPr lang="fa-IR" sz="2000" b="1" dirty="0" smtClean="0">
                <a:solidFill>
                  <a:srgbClr val="FFFF00"/>
                </a:solidFill>
                <a:latin typeface="Arial" pitchFamily="34" charset="0"/>
                <a:cs typeface="B Mitra" pitchFamily="2" charset="-78"/>
              </a:rPr>
              <a:t>گرگ: </a:t>
            </a:r>
            <a:r>
              <a:rPr lang="fa-IR" b="1" dirty="0" smtClean="0">
                <a:solidFill>
                  <a:schemeClr val="bg1"/>
                </a:solidFill>
                <a:latin typeface="Arial" pitchFamily="34" charset="0"/>
                <a:cs typeface="B Nazanin" pitchFamily="2" charset="-78"/>
              </a:rPr>
              <a:t>تو که تصمیم نداری این مزخرفات رو چاپ کنی؟</a:t>
            </a:r>
            <a:br>
              <a:rPr lang="fa-IR" b="1" dirty="0" smtClean="0">
                <a:solidFill>
                  <a:schemeClr val="bg1"/>
                </a:solidFill>
                <a:latin typeface="Arial" pitchFamily="34" charset="0"/>
                <a:cs typeface="B Nazanin" pitchFamily="2" charset="-78"/>
              </a:rPr>
            </a:br>
            <a:r>
              <a:rPr lang="fa-IR" sz="2000" b="1" dirty="0" smtClean="0">
                <a:solidFill>
                  <a:srgbClr val="FFFF00"/>
                </a:solidFill>
                <a:latin typeface="Arial" pitchFamily="34" charset="0"/>
                <a:cs typeface="B Mitra" pitchFamily="2" charset="-78"/>
              </a:rPr>
              <a:t>خرگوش: </a:t>
            </a:r>
            <a:r>
              <a:rPr lang="fa-IR" b="1" dirty="0" smtClean="0">
                <a:solidFill>
                  <a:schemeClr val="bg1"/>
                </a:solidFill>
                <a:latin typeface="Arial" pitchFamily="34" charset="0"/>
                <a:cs typeface="B Nazanin" pitchFamily="2" charset="-78"/>
              </a:rPr>
              <a:t>مساله ای نیست، می خواهی بهت ثابت کنم؟</a:t>
            </a:r>
            <a:br>
              <a:rPr lang="fa-IR" b="1" dirty="0" smtClean="0">
                <a:solidFill>
                  <a:schemeClr val="bg1"/>
                </a:solidFill>
                <a:latin typeface="Arial" pitchFamily="34" charset="0"/>
                <a:cs typeface="B Nazanin" pitchFamily="2" charset="-78"/>
              </a:rPr>
            </a:br>
            <a:r>
              <a:rPr lang="fa-IR" b="1" dirty="0" smtClean="0">
                <a:solidFill>
                  <a:schemeClr val="bg1"/>
                </a:solidFill>
                <a:latin typeface="Arial" pitchFamily="34" charset="0"/>
                <a:cs typeface="B Nazanin" pitchFamily="2" charset="-78"/>
              </a:rPr>
              <a:t>بعد گرگ و خرگوش وارد لانه خرگوش شدند. خرگوش پس از مدتی به تنهایی برگشت و به کار خود ادامه داد.</a:t>
            </a:r>
            <a:br>
              <a:rPr lang="fa-IR" b="1" dirty="0" smtClean="0">
                <a:solidFill>
                  <a:schemeClr val="bg1"/>
                </a:solidFill>
                <a:latin typeface="Arial" pitchFamily="34" charset="0"/>
                <a:cs typeface="B Nazanin" pitchFamily="2" charset="-78"/>
              </a:rPr>
            </a:br>
            <a:endParaRPr lang="fa-IR" b="1" dirty="0">
              <a:solidFill>
                <a:schemeClr val="bg1"/>
              </a:solidFill>
              <a:cs typeface="B Nazanin" pitchFamily="2" charset="-78"/>
            </a:endParaRPr>
          </a:p>
        </p:txBody>
      </p:sp>
      <p:sp>
        <p:nvSpPr>
          <p:cNvPr id="7" name="Content Placeholder 2"/>
          <p:cNvSpPr txBox="1">
            <a:spLocks/>
          </p:cNvSpPr>
          <p:nvPr/>
        </p:nvSpPr>
        <p:spPr bwMode="auto">
          <a:xfrm>
            <a:off x="373841" y="5000636"/>
            <a:ext cx="8396318"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r" rtl="1">
              <a:spcBef>
                <a:spcPct val="0"/>
              </a:spcBef>
            </a:pPr>
            <a:r>
              <a:rPr lang="fa-IR" b="1" dirty="0" smtClean="0">
                <a:solidFill>
                  <a:srgbClr val="002060"/>
                </a:solidFill>
                <a:latin typeface="Arial" pitchFamily="34" charset="0"/>
                <a:cs typeface="B Nazanin" pitchFamily="2" charset="-78"/>
              </a:rPr>
              <a:t>حال ببینیم در لانه خرگوش چه خبره، در یک گوشه موها و استخوان های روباه و در گوشه ای دیگر موها و استخوان های گرگ ریخته بود. در گوشه دیگر لانه، شیر قوی هیکلی در حال تمیز کردن دهان خود بود.</a:t>
            </a:r>
            <a:r>
              <a:rPr lang="fa-IR" b="1" dirty="0" smtClean="0">
                <a:solidFill>
                  <a:srgbClr val="000000"/>
                </a:solidFill>
                <a:latin typeface="Arial" pitchFamily="34" charset="0"/>
                <a:cs typeface="B Nazanin" pitchFamily="2" charset="-78"/>
              </a:rPr>
              <a:t/>
            </a:r>
            <a:br>
              <a:rPr lang="fa-IR" b="1" dirty="0" smtClean="0">
                <a:solidFill>
                  <a:srgbClr val="000000"/>
                </a:solidFill>
                <a:latin typeface="Arial" pitchFamily="34" charset="0"/>
                <a:cs typeface="B Nazanin" pitchFamily="2" charset="-78"/>
              </a:rPr>
            </a:br>
            <a:endParaRPr lang="fa-IR" b="1" dirty="0">
              <a:cs typeface="B Nazanin" pitchFamily="2" charset="-78"/>
            </a:endParaRPr>
          </a:p>
        </p:txBody>
      </p:sp>
      <p:pic>
        <p:nvPicPr>
          <p:cNvPr id="36866" name="Picture 2" descr="D:\imagesCAMCVT15.jpg"/>
          <p:cNvPicPr>
            <a:picLocks noChangeAspect="1" noChangeArrowheads="1"/>
          </p:cNvPicPr>
          <p:nvPr/>
        </p:nvPicPr>
        <p:blipFill>
          <a:blip r:embed="rId2"/>
          <a:srcRect/>
          <a:stretch>
            <a:fillRect/>
          </a:stretch>
        </p:blipFill>
        <p:spPr bwMode="auto">
          <a:xfrm>
            <a:off x="285719" y="755314"/>
            <a:ext cx="1845469" cy="1785950"/>
          </a:xfrm>
          <a:prstGeom prst="rect">
            <a:avLst/>
          </a:prstGeom>
          <a:noFill/>
        </p:spPr>
      </p:pic>
      <p:sp>
        <p:nvSpPr>
          <p:cNvPr id="9" name="Content Placeholder 2"/>
          <p:cNvSpPr txBox="1">
            <a:spLocks/>
          </p:cNvSpPr>
          <p:nvPr/>
        </p:nvSpPr>
        <p:spPr bwMode="auto">
          <a:xfrm>
            <a:off x="0" y="5715016"/>
            <a:ext cx="9144000" cy="1142984"/>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pPr lvl="0" algn="r" rtl="1">
              <a:spcBef>
                <a:spcPct val="0"/>
              </a:spcBef>
            </a:pPr>
            <a:r>
              <a:rPr lang="fa-IR" sz="2400" b="1" dirty="0" smtClean="0">
                <a:solidFill>
                  <a:srgbClr val="FFFF00"/>
                </a:solidFill>
                <a:latin typeface="Arial" pitchFamily="34" charset="0"/>
                <a:cs typeface="B Nazanin" pitchFamily="2" charset="-78"/>
              </a:rPr>
              <a:t>نتیجه:</a:t>
            </a:r>
            <a:r>
              <a:rPr lang="fa-IR" sz="2000" b="1" dirty="0" smtClean="0">
                <a:solidFill>
                  <a:schemeClr val="bg1"/>
                </a:solidFill>
                <a:latin typeface="Arial" pitchFamily="34" charset="0"/>
                <a:cs typeface="B Nazanin" pitchFamily="2" charset="-78"/>
              </a:rPr>
              <a:t/>
            </a:r>
            <a:br>
              <a:rPr lang="fa-IR" sz="2000" b="1" dirty="0" smtClean="0">
                <a:solidFill>
                  <a:schemeClr val="bg1"/>
                </a:solidFill>
                <a:latin typeface="Arial" pitchFamily="34" charset="0"/>
                <a:cs typeface="B Nazanin" pitchFamily="2" charset="-78"/>
              </a:rPr>
            </a:br>
            <a:r>
              <a:rPr lang="fa-IR" sz="2000" b="1" dirty="0" smtClean="0">
                <a:solidFill>
                  <a:schemeClr val="bg1"/>
                </a:solidFill>
                <a:latin typeface="Arial" pitchFamily="34" charset="0"/>
                <a:cs typeface="B Nazanin" pitchFamily="2" charset="-78"/>
              </a:rPr>
              <a:t>هیچ مهم نیست که موضوع پایان نامه شما چه باشد، هیچ مهم نیست که شما اطلاعات بدرد بخوری در مورد پایان نامه‌تان داشته باشید، آن چیزی که مهم است این است که استاد راهنمای شما کیست ؟</a:t>
            </a:r>
            <a:endParaRPr lang="fa-IR" sz="2000" b="1" dirty="0">
              <a:solidFill>
                <a:schemeClr val="bg1"/>
              </a:solidFill>
              <a:cs typeface="B Nazanin" pitchFamily="2" charset="-78"/>
            </a:endParaRPr>
          </a:p>
        </p:txBody>
      </p:sp>
    </p:spTree>
    <p:extLst>
      <p:ext uri="{BB962C8B-B14F-4D97-AF65-F5344CB8AC3E}">
        <p14:creationId xmlns:p14="http://schemas.microsoft.com/office/powerpoint/2010/main" val="32509530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000"/>
                                        <p:tgtEl>
                                          <p:spTgt spid="3">
                                            <p:bg/>
                                          </p:spTgt>
                                        </p:tgtEl>
                                      </p:cBhvr>
                                    </p:animEffect>
                                    <p:anim calcmode="lin" valueType="num">
                                      <p:cBhvr>
                                        <p:cTn id="14" dur="1000" fill="hold"/>
                                        <p:tgtEl>
                                          <p:spTgt spid="3">
                                            <p:bg/>
                                          </p:spTgt>
                                        </p:tgtEl>
                                        <p:attrNameLst>
                                          <p:attrName>ppt_x</p:attrName>
                                        </p:attrNameLst>
                                      </p:cBhvr>
                                      <p:tavLst>
                                        <p:tav tm="0">
                                          <p:val>
                                            <p:strVal val="#ppt_x"/>
                                          </p:val>
                                        </p:tav>
                                        <p:tav tm="100000">
                                          <p:val>
                                            <p:strVal val="#ppt_x"/>
                                          </p:val>
                                        </p:tav>
                                      </p:tavLst>
                                    </p:anim>
                                    <p:anim calcmode="lin" valueType="num">
                                      <p:cBhvr>
                                        <p:cTn id="15" dur="900" decel="100000" fill="hold"/>
                                        <p:tgtEl>
                                          <p:spTgt spid="3">
                                            <p:bg/>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bg/>
                                          </p:spTgt>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37"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24" fill="hold">
                            <p:stCondLst>
                              <p:cond delay="3000"/>
                            </p:stCondLst>
                            <p:childTnLst>
                              <p:par>
                                <p:cTn id="25" presetID="37" presetClass="entr" presetSubtype="0" fill="hold" nodeType="afterEffect">
                                  <p:stCondLst>
                                    <p:cond delay="0"/>
                                  </p:stCondLst>
                                  <p:childTnLst>
                                    <p:set>
                                      <p:cBhvr>
                                        <p:cTn id="26" dur="1" fill="hold">
                                          <p:stCondLst>
                                            <p:cond delay="0"/>
                                          </p:stCondLst>
                                        </p:cTn>
                                        <p:tgtEl>
                                          <p:spTgt spid="36866"/>
                                        </p:tgtEl>
                                        <p:attrNameLst>
                                          <p:attrName>style.visibility</p:attrName>
                                        </p:attrNameLst>
                                      </p:cBhvr>
                                      <p:to>
                                        <p:strVal val="visible"/>
                                      </p:to>
                                    </p:set>
                                    <p:animEffect transition="in" filter="fade">
                                      <p:cBhvr>
                                        <p:cTn id="27" dur="1000"/>
                                        <p:tgtEl>
                                          <p:spTgt spid="36866"/>
                                        </p:tgtEl>
                                      </p:cBhvr>
                                    </p:animEffect>
                                    <p:anim calcmode="lin" valueType="num">
                                      <p:cBhvr>
                                        <p:cTn id="28" dur="1000" fill="hold"/>
                                        <p:tgtEl>
                                          <p:spTgt spid="36866"/>
                                        </p:tgtEl>
                                        <p:attrNameLst>
                                          <p:attrName>ppt_x</p:attrName>
                                        </p:attrNameLst>
                                      </p:cBhvr>
                                      <p:tavLst>
                                        <p:tav tm="0">
                                          <p:val>
                                            <p:strVal val="#ppt_x"/>
                                          </p:val>
                                        </p:tav>
                                        <p:tav tm="100000">
                                          <p:val>
                                            <p:strVal val="#ppt_x"/>
                                          </p:val>
                                        </p:tav>
                                      </p:tavLst>
                                    </p:anim>
                                    <p:anim calcmode="lin" valueType="num">
                                      <p:cBhvr>
                                        <p:cTn id="29" dur="900" decel="100000" fill="hold"/>
                                        <p:tgtEl>
                                          <p:spTgt spid="3686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6866"/>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 calcmode="lin" valueType="num">
                                      <p:cBhvr>
                                        <p:cTn id="37" dur="500" fill="hold"/>
                                        <p:tgtEl>
                                          <p:spTgt spid="6"/>
                                        </p:tgtEl>
                                        <p:attrNameLst>
                                          <p:attrName>style.rotation</p:attrName>
                                        </p:attrNameLst>
                                      </p:cBhvr>
                                      <p:tavLst>
                                        <p:tav tm="0">
                                          <p:val>
                                            <p:fltVal val="360"/>
                                          </p:val>
                                        </p:tav>
                                        <p:tav tm="100000">
                                          <p:val>
                                            <p:fltVal val="0"/>
                                          </p:val>
                                        </p:tav>
                                      </p:tavLst>
                                    </p:anim>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strVal val="#ppt_w*0.05"/>
                                          </p:val>
                                        </p:tav>
                                        <p:tav tm="100000">
                                          <p:val>
                                            <p:strVal val="#ppt_w"/>
                                          </p:val>
                                        </p:tav>
                                      </p:tavLst>
                                    </p:anim>
                                    <p:anim calcmode="lin" valueType="num">
                                      <p:cBhvr>
                                        <p:cTn id="44" dur="500" fill="hold"/>
                                        <p:tgtEl>
                                          <p:spTgt spid="7"/>
                                        </p:tgtEl>
                                        <p:attrNameLst>
                                          <p:attrName>ppt_h</p:attrName>
                                        </p:attrNameLst>
                                      </p:cBhvr>
                                      <p:tavLst>
                                        <p:tav tm="0">
                                          <p:val>
                                            <p:strVal val="#ppt_h"/>
                                          </p:val>
                                        </p:tav>
                                        <p:tav tm="100000">
                                          <p:val>
                                            <p:strVal val="#ppt_h"/>
                                          </p:val>
                                        </p:tav>
                                      </p:tavLst>
                                    </p:anim>
                                    <p:anim calcmode="lin" valueType="num">
                                      <p:cBhvr>
                                        <p:cTn id="45" dur="500" fill="hold"/>
                                        <p:tgtEl>
                                          <p:spTgt spid="7"/>
                                        </p:tgtEl>
                                        <p:attrNameLst>
                                          <p:attrName>ppt_x</p:attrName>
                                        </p:attrNameLst>
                                      </p:cBhvr>
                                      <p:tavLst>
                                        <p:tav tm="0">
                                          <p:val>
                                            <p:strVal val="#ppt_x-.2"/>
                                          </p:val>
                                        </p:tav>
                                        <p:tav tm="100000">
                                          <p:val>
                                            <p:strVal val="#ppt_x"/>
                                          </p:val>
                                        </p:tav>
                                      </p:tavLst>
                                    </p:anim>
                                    <p:anim calcmode="lin" valueType="num">
                                      <p:cBhvr>
                                        <p:cTn id="46" dur="500" fill="hold"/>
                                        <p:tgtEl>
                                          <p:spTgt spid="7"/>
                                        </p:tgtEl>
                                        <p:attrNameLst>
                                          <p:attrName>ppt_y</p:attrName>
                                        </p:attrNameLst>
                                      </p:cBhvr>
                                      <p:tavLst>
                                        <p:tav tm="0">
                                          <p:val>
                                            <p:strVal val="#ppt_y"/>
                                          </p:val>
                                        </p:tav>
                                        <p:tav tm="100000">
                                          <p:val>
                                            <p:strVal val="#ppt_y"/>
                                          </p:val>
                                        </p:tav>
                                      </p:tavLst>
                                    </p:anim>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1"/>
      <p:bldP spid="6" grpId="0" animBg="1"/>
      <p:bldP spid="7" grpId="0"/>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houghtWorks Blank">
  <a:themeElements>
    <a:clrScheme name="">
      <a:dk1>
        <a:srgbClr val="000000"/>
      </a:dk1>
      <a:lt1>
        <a:srgbClr val="FFFFFF"/>
      </a:lt1>
      <a:dk2>
        <a:srgbClr val="520383"/>
      </a:dk2>
      <a:lt2>
        <a:srgbClr val="808080"/>
      </a:lt2>
      <a:accent1>
        <a:srgbClr val="FFFFFF"/>
      </a:accent1>
      <a:accent2>
        <a:srgbClr val="3333CC"/>
      </a:accent2>
      <a:accent3>
        <a:srgbClr val="FFFFFF"/>
      </a:accent3>
      <a:accent4>
        <a:srgbClr val="000000"/>
      </a:accent4>
      <a:accent5>
        <a:srgbClr val="FFFFFF"/>
      </a:accent5>
      <a:accent6>
        <a:srgbClr val="2D2DB9"/>
      </a:accent6>
      <a:hlink>
        <a:srgbClr val="5F5F5F"/>
      </a:hlink>
      <a:folHlink>
        <a:srgbClr val="5F5F5F"/>
      </a:folHlink>
    </a:clrScheme>
    <a:fontScheme name="2_ThoughtWorks Blank">
      <a:majorFont>
        <a:latin typeface="Tahoma"/>
        <a:ea typeface=""/>
        <a:cs typeface="Nazanin"/>
      </a:majorFont>
      <a:minorFont>
        <a:latin typeface="Tahoma"/>
        <a:ea typeface=""/>
        <a:cs typeface="Nazani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_ThoughtWorks 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ThoughtWorks 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ThoughtWorks 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ThoughtWorks 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ThoughtWorks 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ThoughtWorks 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ThoughtWorks 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1263</TotalTime>
  <Words>2321</Words>
  <Application>Microsoft Office PowerPoint</Application>
  <PresentationFormat>On-screen Show (4:3)</PresentationFormat>
  <Paragraphs>191</Paragraphs>
  <Slides>38</Slides>
  <Notes>4</Notes>
  <HiddenSlides>0</HiddenSlides>
  <MMClips>1</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41" baseType="lpstr">
      <vt:lpstr>Office Theme</vt:lpstr>
      <vt:lpstr>2_ThoughtWorks Blank</vt:lpstr>
      <vt:lpstr>Image</vt:lpstr>
      <vt:lpstr>PowerPoint Presentation</vt:lpstr>
      <vt:lpstr>PowerPoint Presentation</vt:lpstr>
      <vt:lpstr>مدیریت بر قلبها</vt:lpstr>
      <vt:lpstr>به جای سخت کار کردن آگاهانه کار کنید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M.noori</dc:creator>
  <cp:lastModifiedBy>Asus</cp:lastModifiedBy>
  <cp:revision>190</cp:revision>
  <dcterms:created xsi:type="dcterms:W3CDTF">2006-08-16T00:00:00Z</dcterms:created>
  <dcterms:modified xsi:type="dcterms:W3CDTF">2014-08-17T04:11:05Z</dcterms:modified>
</cp:coreProperties>
</file>